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50.webp" ContentType="image/webp"/>
  <Override PartName="/ppt/media/image52.webp" ContentType="image/webp"/>
  <Override PartName="/ppt/media/image55.webp" ContentType="image/webp"/>
  <Override PartName="/ppt/media/image56.webp" ContentType="image/webp"/>
  <Override PartName="/ppt/media/image60.webp" ContentType="image/webp"/>
  <Override PartName="/ppt/media/image6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56" r:id="rId5"/>
    <p:sldId id="274" r:id="rId6"/>
    <p:sldId id="277" r:id="rId7"/>
    <p:sldId id="468" r:id="rId8"/>
    <p:sldId id="311" r:id="rId9"/>
    <p:sldId id="276" r:id="rId10"/>
    <p:sldId id="294" r:id="rId11"/>
    <p:sldId id="288" r:id="rId12"/>
    <p:sldId id="308" r:id="rId13"/>
    <p:sldId id="472" r:id="rId14"/>
    <p:sldId id="416" r:id="rId15"/>
    <p:sldId id="469" r:id="rId16"/>
    <p:sldId id="263" r:id="rId17"/>
    <p:sldId id="648" r:id="rId18"/>
    <p:sldId id="409" r:id="rId19"/>
    <p:sldId id="529" r:id="rId20"/>
    <p:sldId id="590" r:id="rId21"/>
    <p:sldId id="412" r:id="rId22"/>
    <p:sldId id="411" r:id="rId23"/>
    <p:sldId id="710" r:id="rId24"/>
    <p:sldId id="582" r:id="rId25"/>
    <p:sldId id="580" r:id="rId26"/>
    <p:sldId id="581" r:id="rId27"/>
    <p:sldId id="272" r:id="rId28"/>
    <p:sldId id="413" r:id="rId29"/>
    <p:sldId id="471" r:id="rId30"/>
    <p:sldId id="316" r:id="rId31"/>
    <p:sldId id="470" r:id="rId32"/>
    <p:sldId id="467" r:id="rId33"/>
    <p:sldId id="285" r:id="rId34"/>
    <p:sldId id="302" r:id="rId35"/>
    <p:sldId id="364" r:id="rId36"/>
    <p:sldId id="584" r:id="rId37"/>
    <p:sldId id="370" r:id="rId38"/>
    <p:sldId id="369" r:id="rId39"/>
    <p:sldId id="585" r:id="rId40"/>
    <p:sldId id="587" r:id="rId41"/>
    <p:sldId id="588" r:id="rId42"/>
    <p:sldId id="365" r:id="rId43"/>
    <p:sldId id="366" r:id="rId44"/>
    <p:sldId id="367" r:id="rId45"/>
    <p:sldId id="368" r:id="rId46"/>
    <p:sldId id="267" r:id="rId47"/>
    <p:sldId id="354" r:id="rId48"/>
    <p:sldId id="305" r:id="rId49"/>
    <p:sldId id="349" r:id="rId50"/>
    <p:sldId id="579" r:id="rId51"/>
    <p:sldId id="583" r:id="rId52"/>
    <p:sldId id="586" r:id="rId53"/>
    <p:sldId id="268" r:id="rId54"/>
    <p:sldId id="317" r:id="rId55"/>
    <p:sldId id="359" r:id="rId56"/>
    <p:sldId id="801" r:id="rId57"/>
    <p:sldId id="826" r:id="rId58"/>
    <p:sldId id="362" r:id="rId59"/>
    <p:sldId id="832" r:id="rId60"/>
    <p:sldId id="833" r:id="rId61"/>
    <p:sldId id="360" r:id="rId62"/>
    <p:sldId id="841" r:id="rId63"/>
    <p:sldId id="835" r:id="rId64"/>
    <p:sldId id="834" r:id="rId65"/>
    <p:sldId id="361" r:id="rId66"/>
    <p:sldId id="836" r:id="rId67"/>
    <p:sldId id="837" r:id="rId68"/>
    <p:sldId id="278" r:id="rId69"/>
    <p:sldId id="407" r:id="rId70"/>
    <p:sldId id="839" r:id="rId71"/>
    <p:sldId id="830" r:id="rId72"/>
    <p:sldId id="831" r:id="rId73"/>
    <p:sldId id="258" r:id="rId74"/>
    <p:sldId id="408" r:id="rId75"/>
    <p:sldId id="869" r:id="rId76"/>
    <p:sldId id="870" r:id="rId77"/>
    <p:sldId id="885" r:id="rId78"/>
    <p:sldId id="271" r:id="rId79"/>
    <p:sldId id="300" r:id="rId80"/>
    <p:sldId id="865" r:id="rId81"/>
    <p:sldId id="884" r:id="rId82"/>
    <p:sldId id="866" r:id="rId83"/>
    <p:sldId id="886" r:id="rId84"/>
    <p:sldId id="257" r:id="rId85"/>
    <p:sldId id="298" r:id="rId86"/>
    <p:sldId id="299" r:id="rId87"/>
    <p:sldId id="318" r:id="rId88"/>
    <p:sldId id="319" r:id="rId89"/>
    <p:sldId id="315" r:id="rId90"/>
    <p:sldId id="283" r:id="rId91"/>
    <p:sldId id="297" r:id="rId92"/>
    <p:sldId id="35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005A"/>
    <a:srgbClr val="92D050"/>
    <a:srgbClr val="0070C0"/>
    <a:srgbClr val="FFF5E7"/>
    <a:srgbClr val="F9FA30"/>
    <a:srgbClr val="00B0F0"/>
    <a:srgbClr val="F9DD0F"/>
    <a:srgbClr val="E8E6FF"/>
    <a:srgbClr val="1A284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image" Target="../media/image18.GIF"/><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19.jpeg"/><Relationship Id="rId2" Type="http://schemas.openxmlformats.org/officeDocument/2006/relationships/tags" Target="../tags/tag133.xml"/><Relationship Id="rId11" Type="http://schemas.openxmlformats.org/officeDocument/2006/relationships/slideLayout" Target="../slideLayouts/slideLayout4.xml"/><Relationship Id="rId10" Type="http://schemas.openxmlformats.org/officeDocument/2006/relationships/image" Target="../media/image2.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image" Target="../media/image20.png"/><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tags" Target="../tags/tag147.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image" Target="../media/image21.png"/><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tags" Target="../tags/tag155.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156.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image" Target="../media/image23.jpeg"/><Relationship Id="rId2" Type="http://schemas.openxmlformats.org/officeDocument/2006/relationships/tags" Target="../tags/tag157.xml"/><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tags" Target="../tags/tag164.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3" Type="http://schemas.openxmlformats.org/officeDocument/2006/relationships/slideLayout" Target="../slideLayouts/slideLayout4.xml"/><Relationship Id="rId12"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image" Target="../media/image26.png"/><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tags" Target="../tags/tag196.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png"/><Relationship Id="rId7"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image" Target="../media/image27.png"/><Relationship Id="rId2" Type="http://schemas.openxmlformats.org/officeDocument/2006/relationships/tags" Target="../tags/tag197.xml"/><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tags" Target="../tags/tag204.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tags" Target="../tags/tag21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image" Target="../media/image29.png"/><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2" Type="http://schemas.openxmlformats.org/officeDocument/2006/relationships/slideLayout" Target="../slideLayouts/slideLayout4.xml"/><Relationship Id="rId11" Type="http://schemas.openxmlformats.org/officeDocument/2006/relationships/image" Target="../media/image2.png"/><Relationship Id="rId10" Type="http://schemas.openxmlformats.org/officeDocument/2006/relationships/tags" Target="../tags/tag236.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237.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image" Target="../media/image31.png"/><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tags" Target="../tags/tag245.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image" Target="../media/image32.png"/><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tags" Target="../tags/tag246.xml"/><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image" Target="../media/image33.png"/><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265.xml"/><Relationship Id="rId7" Type="http://schemas.openxmlformats.org/officeDocument/2006/relationships/image" Target="../media/image34.png"/><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3.xml"/><Relationship Id="rId2" Type="http://schemas.openxmlformats.org/officeDocument/2006/relationships/image" Target="../media/image10.pn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image" Target="../media/image35.png"/><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tags" Target="../tags/tag273.xml"/><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274.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1" Type="http://schemas.openxmlformats.org/officeDocument/2006/relationships/slideLayout" Target="../slideLayouts/slideLayout2.xml"/><Relationship Id="rId10" Type="http://schemas.openxmlformats.org/officeDocument/2006/relationships/image" Target="../media/image37.png"/><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tags" Target="../tags/tag286.xml"/><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tags" Target="../tags/tag297.xml"/><Relationship Id="rId2" Type="http://schemas.openxmlformats.org/officeDocument/2006/relationships/tags" Target="../tags/tag296.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37.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 Type="http://schemas.openxmlformats.org/officeDocument/2006/relationships/tags" Target="../tags/tag310.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38.xml.rels><?xml version="1.0" encoding="UTF-8" standalone="yes"?>
<Relationships xmlns="http://schemas.openxmlformats.org/package/2006/relationships"><Relationship Id="rId9" Type="http://schemas.openxmlformats.org/officeDocument/2006/relationships/tags" Target="../tags/tag324.xml"/><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tags" Target="../tags/tag317.xml"/><Relationship Id="rId18" Type="http://schemas.openxmlformats.org/officeDocument/2006/relationships/slideLayout" Target="../slideLayouts/slideLayout2.xml"/><Relationship Id="rId17" Type="http://schemas.openxmlformats.org/officeDocument/2006/relationships/image" Target="../media/image2.png"/><Relationship Id="rId16" Type="http://schemas.openxmlformats.org/officeDocument/2006/relationships/tags" Target="../tags/tag331.xml"/><Relationship Id="rId15" Type="http://schemas.openxmlformats.org/officeDocument/2006/relationships/tags" Target="../tags/tag330.xml"/><Relationship Id="rId14" Type="http://schemas.openxmlformats.org/officeDocument/2006/relationships/tags" Target="../tags/tag329.xml"/><Relationship Id="rId13" Type="http://schemas.openxmlformats.org/officeDocument/2006/relationships/tags" Target="../tags/tag328.xml"/><Relationship Id="rId12" Type="http://schemas.openxmlformats.org/officeDocument/2006/relationships/tags" Target="../tags/tag327.xml"/><Relationship Id="rId11" Type="http://schemas.openxmlformats.org/officeDocument/2006/relationships/tags" Target="../tags/tag326.xml"/><Relationship Id="rId10" Type="http://schemas.openxmlformats.org/officeDocument/2006/relationships/tags" Target="../tags/tag325.xml"/><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38.xml"/><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1" Type="http://schemas.openxmlformats.org/officeDocument/2006/relationships/slideLayout" Target="../slideLayouts/slideLayout2.xml"/><Relationship Id="rId10" Type="http://schemas.openxmlformats.org/officeDocument/2006/relationships/image" Target="../media/image39.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tags" Target="../tags/tag4.xml"/><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45.xml"/><Relationship Id="rId7" Type="http://schemas.openxmlformats.org/officeDocument/2006/relationships/tags" Target="../tags/tag344.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 Type="http://schemas.openxmlformats.org/officeDocument/2006/relationships/tags" Target="../tags/tag339.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4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52.xml"/><Relationship Id="rId7" Type="http://schemas.openxmlformats.org/officeDocument/2006/relationships/tags" Target="../tags/tag351.xml"/><Relationship Id="rId6" Type="http://schemas.openxmlformats.org/officeDocument/2006/relationships/tags" Target="../tags/tag350.xml"/><Relationship Id="rId5" Type="http://schemas.openxmlformats.org/officeDocument/2006/relationships/tags" Target="../tags/tag349.xml"/><Relationship Id="rId4" Type="http://schemas.openxmlformats.org/officeDocument/2006/relationships/tags" Target="../tags/tag348.xml"/><Relationship Id="rId3" Type="http://schemas.openxmlformats.org/officeDocument/2006/relationships/tags" Target="../tags/tag347.xml"/><Relationship Id="rId2" Type="http://schemas.openxmlformats.org/officeDocument/2006/relationships/tags" Target="../tags/tag346.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42.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59.xml"/><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43.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367.xml"/><Relationship Id="rId2" Type="http://schemas.openxmlformats.org/officeDocument/2006/relationships/image" Target="../media/image10.png"/><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tags" Target="../tags/tag374.xml"/><Relationship Id="rId7" Type="http://schemas.openxmlformats.org/officeDocument/2006/relationships/tags" Target="../tags/tag373.xml"/><Relationship Id="rId6" Type="http://schemas.openxmlformats.org/officeDocument/2006/relationships/tags" Target="../tags/tag372.xml"/><Relationship Id="rId5" Type="http://schemas.openxmlformats.org/officeDocument/2006/relationships/tags" Target="../tags/tag371.xml"/><Relationship Id="rId4" Type="http://schemas.openxmlformats.org/officeDocument/2006/relationships/tags" Target="../tags/tag370.xml"/><Relationship Id="rId3" Type="http://schemas.openxmlformats.org/officeDocument/2006/relationships/tags" Target="../tags/tag369.xml"/><Relationship Id="rId23" Type="http://schemas.openxmlformats.org/officeDocument/2006/relationships/slideLayout" Target="../slideLayouts/slideLayout2.xml"/><Relationship Id="rId22" Type="http://schemas.openxmlformats.org/officeDocument/2006/relationships/image" Target="../media/image41.png"/><Relationship Id="rId21" Type="http://schemas.openxmlformats.org/officeDocument/2006/relationships/image" Target="../media/image2.png"/><Relationship Id="rId20" Type="http://schemas.openxmlformats.org/officeDocument/2006/relationships/tags" Target="../tags/tag386.xml"/><Relationship Id="rId2" Type="http://schemas.openxmlformats.org/officeDocument/2006/relationships/tags" Target="../tags/tag368.xml"/><Relationship Id="rId19" Type="http://schemas.openxmlformats.org/officeDocument/2006/relationships/tags" Target="../tags/tag385.xml"/><Relationship Id="rId18" Type="http://schemas.openxmlformats.org/officeDocument/2006/relationships/tags" Target="../tags/tag384.xml"/><Relationship Id="rId17" Type="http://schemas.openxmlformats.org/officeDocument/2006/relationships/tags" Target="../tags/tag383.xml"/><Relationship Id="rId16" Type="http://schemas.openxmlformats.org/officeDocument/2006/relationships/tags" Target="../tags/tag382.xml"/><Relationship Id="rId15" Type="http://schemas.openxmlformats.org/officeDocument/2006/relationships/tags" Target="../tags/tag381.xml"/><Relationship Id="rId14" Type="http://schemas.openxmlformats.org/officeDocument/2006/relationships/tags" Target="../tags/tag380.xml"/><Relationship Id="rId13" Type="http://schemas.openxmlformats.org/officeDocument/2006/relationships/tags" Target="../tags/tag379.xml"/><Relationship Id="rId12" Type="http://schemas.openxmlformats.org/officeDocument/2006/relationships/tags" Target="../tags/tag378.xml"/><Relationship Id="rId11" Type="http://schemas.openxmlformats.org/officeDocument/2006/relationships/tags" Target="../tags/tag377.xml"/><Relationship Id="rId10" Type="http://schemas.openxmlformats.org/officeDocument/2006/relationships/tags" Target="../tags/tag376.xml"/><Relationship Id="rId1" Type="http://schemas.openxmlformats.org/officeDocument/2006/relationships/image" Target="../media/image10.png"/></Relationships>
</file>

<file path=ppt/slides/_rels/slide4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92.xml"/><Relationship Id="rId7" Type="http://schemas.openxmlformats.org/officeDocument/2006/relationships/tags" Target="../tags/tag391.xml"/><Relationship Id="rId6" Type="http://schemas.openxmlformats.org/officeDocument/2006/relationships/tags" Target="../tags/tag390.xml"/><Relationship Id="rId5" Type="http://schemas.openxmlformats.org/officeDocument/2006/relationships/tags" Target="../tags/tag389.xml"/><Relationship Id="rId4" Type="http://schemas.openxmlformats.org/officeDocument/2006/relationships/tags" Target="../tags/tag388.xml"/><Relationship Id="rId3" Type="http://schemas.openxmlformats.org/officeDocument/2006/relationships/tags" Target="../tags/tag387.xml"/><Relationship Id="rId2" Type="http://schemas.openxmlformats.org/officeDocument/2006/relationships/image" Target="../media/image42.png"/><Relationship Id="rId11" Type="http://schemas.openxmlformats.org/officeDocument/2006/relationships/slideLayout" Target="../slideLayouts/slideLayout2.xml"/><Relationship Id="rId10" Type="http://schemas.openxmlformats.org/officeDocument/2006/relationships/image" Target="../media/image43.png"/><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98.xml"/><Relationship Id="rId7" Type="http://schemas.openxmlformats.org/officeDocument/2006/relationships/tags" Target="../tags/tag397.xml"/><Relationship Id="rId6" Type="http://schemas.openxmlformats.org/officeDocument/2006/relationships/tags" Target="../tags/tag396.xml"/><Relationship Id="rId5" Type="http://schemas.openxmlformats.org/officeDocument/2006/relationships/tags" Target="../tags/tag395.xml"/><Relationship Id="rId4" Type="http://schemas.openxmlformats.org/officeDocument/2006/relationships/tags" Target="../tags/tag394.xml"/><Relationship Id="rId3" Type="http://schemas.openxmlformats.org/officeDocument/2006/relationships/tags" Target="../tags/tag393.xml"/><Relationship Id="rId2" Type="http://schemas.openxmlformats.org/officeDocument/2006/relationships/image" Target="../media/image44.png"/><Relationship Id="rId11" Type="http://schemas.openxmlformats.org/officeDocument/2006/relationships/slideLayout" Target="../slideLayouts/slideLayout4.xml"/><Relationship Id="rId10" Type="http://schemas.openxmlformats.org/officeDocument/2006/relationships/image" Target="../media/image45.png"/><Relationship Id="rId1" Type="http://schemas.openxmlformats.org/officeDocument/2006/relationships/image" Target="../media/image10.png"/></Relationships>
</file>

<file path=ppt/slides/_rels/slide48.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404.xml"/><Relationship Id="rId7" Type="http://schemas.openxmlformats.org/officeDocument/2006/relationships/image" Target="../media/image46.png"/><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 Type="http://schemas.openxmlformats.org/officeDocument/2006/relationships/tags" Target="../tags/tag399.xml"/><Relationship Id="rId11" Type="http://schemas.openxmlformats.org/officeDocument/2006/relationships/slideLayout" Target="../slideLayouts/slideLayout4.xml"/><Relationship Id="rId10" Type="http://schemas.openxmlformats.org/officeDocument/2006/relationships/image" Target="../media/image47.png"/><Relationship Id="rId1" Type="http://schemas.openxmlformats.org/officeDocument/2006/relationships/image" Target="../media/image10.png"/></Relationships>
</file>

<file path=ppt/slides/_rels/slide49.xml.rels><?xml version="1.0" encoding="UTF-8" standalone="yes"?>
<Relationships xmlns="http://schemas.openxmlformats.org/package/2006/relationships"><Relationship Id="rId9" Type="http://schemas.openxmlformats.org/officeDocument/2006/relationships/tags" Target="../tags/tag411.xml"/><Relationship Id="rId8" Type="http://schemas.openxmlformats.org/officeDocument/2006/relationships/image" Target="../media/image41.png"/><Relationship Id="rId7" Type="http://schemas.openxmlformats.org/officeDocument/2006/relationships/tags" Target="../tags/tag410.xml"/><Relationship Id="rId6" Type="http://schemas.openxmlformats.org/officeDocument/2006/relationships/tags" Target="../tags/tag409.xml"/><Relationship Id="rId5" Type="http://schemas.openxmlformats.org/officeDocument/2006/relationships/tags" Target="../tags/tag408.xml"/><Relationship Id="rId4" Type="http://schemas.openxmlformats.org/officeDocument/2006/relationships/tags" Target="../tags/tag407.xml"/><Relationship Id="rId3" Type="http://schemas.openxmlformats.org/officeDocument/2006/relationships/tags" Target="../tags/tag406.xml"/><Relationship Id="rId2" Type="http://schemas.openxmlformats.org/officeDocument/2006/relationships/tags" Target="../tags/tag405.xml"/><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5" Type="http://schemas.openxmlformats.org/officeDocument/2006/relationships/slideLayout" Target="../slideLayouts/slideLayout4.xml"/><Relationship Id="rId14" Type="http://schemas.openxmlformats.org/officeDocument/2006/relationships/image" Target="../media/image2.png"/><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image" Target="../media/image15.png"/><Relationship Id="rId10" Type="http://schemas.openxmlformats.org/officeDocument/2006/relationships/tags" Target="../tags/tag11.xml"/><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418.xml"/><Relationship Id="rId7" Type="http://schemas.openxmlformats.org/officeDocument/2006/relationships/tags" Target="../tags/tag417.xml"/><Relationship Id="rId6" Type="http://schemas.openxmlformats.org/officeDocument/2006/relationships/tags" Target="../tags/tag416.xml"/><Relationship Id="rId5" Type="http://schemas.openxmlformats.org/officeDocument/2006/relationships/tags" Target="../tags/tag415.xml"/><Relationship Id="rId4" Type="http://schemas.openxmlformats.org/officeDocument/2006/relationships/tags" Target="../tags/tag414.xml"/><Relationship Id="rId3" Type="http://schemas.openxmlformats.org/officeDocument/2006/relationships/tags" Target="../tags/tag413.xml"/><Relationship Id="rId2" Type="http://schemas.openxmlformats.org/officeDocument/2006/relationships/tags" Target="../tags/tag412.xml"/><Relationship Id="rId11" Type="http://schemas.openxmlformats.org/officeDocument/2006/relationships/slideLayout" Target="../slideLayouts/slideLayout4.xml"/><Relationship Id="rId10" Type="http://schemas.openxmlformats.org/officeDocument/2006/relationships/image" Target="../media/image48.png"/><Relationship Id="rId1" Type="http://schemas.openxmlformats.org/officeDocument/2006/relationships/image" Target="../media/image10.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419.xml"/><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9" Type="http://schemas.openxmlformats.org/officeDocument/2006/relationships/tags" Target="../tags/tag425.xml"/><Relationship Id="rId8" Type="http://schemas.openxmlformats.org/officeDocument/2006/relationships/tags" Target="../tags/tag424.xml"/><Relationship Id="rId7" Type="http://schemas.openxmlformats.org/officeDocument/2006/relationships/tags" Target="../tags/tag423.xml"/><Relationship Id="rId6" Type="http://schemas.openxmlformats.org/officeDocument/2006/relationships/image" Target="../media/image2.png"/><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tags" Target="../tags/tag420.xml"/><Relationship Id="rId2" Type="http://schemas.openxmlformats.org/officeDocument/2006/relationships/image" Target="../media/image50.webp"/><Relationship Id="rId12" Type="http://schemas.openxmlformats.org/officeDocument/2006/relationships/slideLayout" Target="../slideLayouts/slideLayout2.xml"/><Relationship Id="rId11" Type="http://schemas.openxmlformats.org/officeDocument/2006/relationships/tags" Target="../tags/tag427.xml"/><Relationship Id="rId10" Type="http://schemas.openxmlformats.org/officeDocument/2006/relationships/tags" Target="../tags/tag426.xml"/><Relationship Id="rId1" Type="http://schemas.openxmlformats.org/officeDocument/2006/relationships/image" Target="../media/image10.png"/></Relationships>
</file>

<file path=ppt/slides/_rels/slide53.xml.rels><?xml version="1.0" encoding="UTF-8" standalone="yes"?>
<Relationships xmlns="http://schemas.openxmlformats.org/package/2006/relationships"><Relationship Id="rId9" Type="http://schemas.openxmlformats.org/officeDocument/2006/relationships/tags" Target="../tags/tag434.xml"/><Relationship Id="rId8" Type="http://schemas.openxmlformats.org/officeDocument/2006/relationships/tags" Target="../tags/tag433.xml"/><Relationship Id="rId7" Type="http://schemas.openxmlformats.org/officeDocument/2006/relationships/tags" Target="../tags/tag432.xml"/><Relationship Id="rId6" Type="http://schemas.openxmlformats.org/officeDocument/2006/relationships/tags" Target="../tags/tag431.xml"/><Relationship Id="rId5" Type="http://schemas.openxmlformats.org/officeDocument/2006/relationships/tags" Target="../tags/tag430.xml"/><Relationship Id="rId4" Type="http://schemas.openxmlformats.org/officeDocument/2006/relationships/tags" Target="../tags/tag429.xml"/><Relationship Id="rId3" Type="http://schemas.openxmlformats.org/officeDocument/2006/relationships/image" Target="../media/image2.png"/><Relationship Id="rId2" Type="http://schemas.openxmlformats.org/officeDocument/2006/relationships/tags" Target="../tags/tag428.xml"/><Relationship Id="rId18" Type="http://schemas.openxmlformats.org/officeDocument/2006/relationships/slideLayout" Target="../slideLayouts/slideLayout2.xml"/><Relationship Id="rId17" Type="http://schemas.openxmlformats.org/officeDocument/2006/relationships/image" Target="../media/image51.jpeg"/><Relationship Id="rId16" Type="http://schemas.openxmlformats.org/officeDocument/2006/relationships/tags" Target="../tags/tag441.xml"/><Relationship Id="rId15" Type="http://schemas.openxmlformats.org/officeDocument/2006/relationships/tags" Target="../tags/tag440.xml"/><Relationship Id="rId14" Type="http://schemas.openxmlformats.org/officeDocument/2006/relationships/tags" Target="../tags/tag439.xml"/><Relationship Id="rId13" Type="http://schemas.openxmlformats.org/officeDocument/2006/relationships/tags" Target="../tags/tag438.xml"/><Relationship Id="rId12" Type="http://schemas.openxmlformats.org/officeDocument/2006/relationships/tags" Target="../tags/tag437.xml"/><Relationship Id="rId11" Type="http://schemas.openxmlformats.org/officeDocument/2006/relationships/tags" Target="../tags/tag436.xml"/><Relationship Id="rId10" Type="http://schemas.openxmlformats.org/officeDocument/2006/relationships/tags" Target="../tags/tag435.xml"/><Relationship Id="rId1" Type="http://schemas.openxmlformats.org/officeDocument/2006/relationships/image" Target="../media/image10.png"/></Relationships>
</file>

<file path=ppt/slides/_rels/slide5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448.xml"/><Relationship Id="rId7" Type="http://schemas.openxmlformats.org/officeDocument/2006/relationships/tags" Target="../tags/tag447.xml"/><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tags" Target="../tags/tag444.xml"/><Relationship Id="rId3" Type="http://schemas.openxmlformats.org/officeDocument/2006/relationships/tags" Target="../tags/tag443.xml"/><Relationship Id="rId2" Type="http://schemas.openxmlformats.org/officeDocument/2006/relationships/tags" Target="../tags/tag442.xml"/><Relationship Id="rId16" Type="http://schemas.openxmlformats.org/officeDocument/2006/relationships/slideLayout" Target="../slideLayouts/slideLayout2.xml"/><Relationship Id="rId15" Type="http://schemas.openxmlformats.org/officeDocument/2006/relationships/tags" Target="../tags/tag454.xml"/><Relationship Id="rId14" Type="http://schemas.openxmlformats.org/officeDocument/2006/relationships/tags" Target="../tags/tag453.xml"/><Relationship Id="rId13" Type="http://schemas.openxmlformats.org/officeDocument/2006/relationships/tags" Target="../tags/tag452.xml"/><Relationship Id="rId12" Type="http://schemas.openxmlformats.org/officeDocument/2006/relationships/tags" Target="../tags/tag451.xml"/><Relationship Id="rId11" Type="http://schemas.openxmlformats.org/officeDocument/2006/relationships/tags" Target="../tags/tag450.xml"/><Relationship Id="rId10" Type="http://schemas.openxmlformats.org/officeDocument/2006/relationships/tags" Target="../tags/tag449.xml"/><Relationship Id="rId1" Type="http://schemas.openxmlformats.org/officeDocument/2006/relationships/image" Target="../media/image10.png"/></Relationships>
</file>

<file path=ppt/slides/_rels/slide55.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 Type="http://schemas.openxmlformats.org/officeDocument/2006/relationships/tags" Target="../tags/tag456.xml"/><Relationship Id="rId2" Type="http://schemas.openxmlformats.org/officeDocument/2006/relationships/tags" Target="../tags/tag455.xml"/><Relationship Id="rId15" Type="http://schemas.openxmlformats.org/officeDocument/2006/relationships/slideLayout" Target="../slideLayouts/slideLayout2.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image" Target="../media/image10.png"/></Relationships>
</file>

<file path=ppt/slides/_rels/slide56.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image" Target="../media/image2.png"/><Relationship Id="rId2" Type="http://schemas.openxmlformats.org/officeDocument/2006/relationships/tags" Target="../tags/tag467.xml"/><Relationship Id="rId11" Type="http://schemas.openxmlformats.org/officeDocument/2006/relationships/slideLayout" Target="../slideLayouts/slideLayout2.xml"/><Relationship Id="rId10" Type="http://schemas.openxmlformats.org/officeDocument/2006/relationships/image" Target="../media/image52.webp"/><Relationship Id="rId1" Type="http://schemas.openxmlformats.org/officeDocument/2006/relationships/image" Target="../media/image10.png"/></Relationships>
</file>

<file path=ppt/slides/_rels/slide57.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480.xml"/><Relationship Id="rId7" Type="http://schemas.openxmlformats.org/officeDocument/2006/relationships/tags" Target="../tags/tag479.xml"/><Relationship Id="rId6" Type="http://schemas.openxmlformats.org/officeDocument/2006/relationships/tags" Target="../tags/tag478.xml"/><Relationship Id="rId5" Type="http://schemas.openxmlformats.org/officeDocument/2006/relationships/tags" Target="../tags/tag477.xml"/><Relationship Id="rId4" Type="http://schemas.openxmlformats.org/officeDocument/2006/relationships/tags" Target="../tags/tag476.xml"/><Relationship Id="rId3" Type="http://schemas.openxmlformats.org/officeDocument/2006/relationships/tags" Target="../tags/tag475.xml"/><Relationship Id="rId2" Type="http://schemas.openxmlformats.org/officeDocument/2006/relationships/tags" Target="../tags/tag474.xml"/><Relationship Id="rId16" Type="http://schemas.openxmlformats.org/officeDocument/2006/relationships/slideLayout" Target="../slideLayouts/slideLayout2.xml"/><Relationship Id="rId15" Type="http://schemas.openxmlformats.org/officeDocument/2006/relationships/tags" Target="../tags/tag486.xml"/><Relationship Id="rId14" Type="http://schemas.openxmlformats.org/officeDocument/2006/relationships/tags" Target="../tags/tag485.xml"/><Relationship Id="rId13" Type="http://schemas.openxmlformats.org/officeDocument/2006/relationships/tags" Target="../tags/tag484.xml"/><Relationship Id="rId12" Type="http://schemas.openxmlformats.org/officeDocument/2006/relationships/tags" Target="../tags/tag483.xml"/><Relationship Id="rId11" Type="http://schemas.openxmlformats.org/officeDocument/2006/relationships/tags" Target="../tags/tag482.xml"/><Relationship Id="rId10" Type="http://schemas.openxmlformats.org/officeDocument/2006/relationships/tags" Target="../tags/tag481.xml"/><Relationship Id="rId1" Type="http://schemas.openxmlformats.org/officeDocument/2006/relationships/image" Target="../media/image10.png"/></Relationships>
</file>

<file path=ppt/slides/_rels/slide58.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493.xml"/><Relationship Id="rId7" Type="http://schemas.openxmlformats.org/officeDocument/2006/relationships/tags" Target="../tags/tag492.xml"/><Relationship Id="rId6" Type="http://schemas.openxmlformats.org/officeDocument/2006/relationships/tags" Target="../tags/tag491.xml"/><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tags" Target="../tags/tag487.xml"/><Relationship Id="rId16" Type="http://schemas.openxmlformats.org/officeDocument/2006/relationships/slideLayout" Target="../slideLayouts/slideLayout2.xml"/><Relationship Id="rId15" Type="http://schemas.openxmlformats.org/officeDocument/2006/relationships/tags" Target="../tags/tag499.xml"/><Relationship Id="rId14" Type="http://schemas.openxmlformats.org/officeDocument/2006/relationships/tags" Target="../tags/tag498.xml"/><Relationship Id="rId13" Type="http://schemas.openxmlformats.org/officeDocument/2006/relationships/tags" Target="../tags/tag497.xml"/><Relationship Id="rId12" Type="http://schemas.openxmlformats.org/officeDocument/2006/relationships/tags" Target="../tags/tag496.xml"/><Relationship Id="rId11" Type="http://schemas.openxmlformats.org/officeDocument/2006/relationships/tags" Target="../tags/tag495.xml"/><Relationship Id="rId10" Type="http://schemas.openxmlformats.org/officeDocument/2006/relationships/tags" Target="../tags/tag494.xml"/><Relationship Id="rId1" Type="http://schemas.openxmlformats.org/officeDocument/2006/relationships/image" Target="../media/image10.png"/></Relationships>
</file>

<file path=ppt/slides/_rels/slide59.xml.rels><?xml version="1.0" encoding="UTF-8" standalone="yes"?>
<Relationships xmlns="http://schemas.openxmlformats.org/package/2006/relationships"><Relationship Id="rId9" Type="http://schemas.openxmlformats.org/officeDocument/2006/relationships/tags" Target="../tags/tag506.xml"/><Relationship Id="rId8" Type="http://schemas.openxmlformats.org/officeDocument/2006/relationships/tags" Target="../tags/tag505.xml"/><Relationship Id="rId7" Type="http://schemas.openxmlformats.org/officeDocument/2006/relationships/tags" Target="../tags/tag504.xml"/><Relationship Id="rId6" Type="http://schemas.openxmlformats.org/officeDocument/2006/relationships/tags" Target="../tags/tag503.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image" Target="../media/image2.png"/><Relationship Id="rId25" Type="http://schemas.openxmlformats.org/officeDocument/2006/relationships/slideLayout" Target="../slideLayouts/slideLayout2.xml"/><Relationship Id="rId24" Type="http://schemas.openxmlformats.org/officeDocument/2006/relationships/tags" Target="../tags/tag520.xml"/><Relationship Id="rId23" Type="http://schemas.openxmlformats.org/officeDocument/2006/relationships/tags" Target="../tags/tag519.xml"/><Relationship Id="rId22" Type="http://schemas.openxmlformats.org/officeDocument/2006/relationships/tags" Target="../tags/tag518.xml"/><Relationship Id="rId21" Type="http://schemas.openxmlformats.org/officeDocument/2006/relationships/tags" Target="../tags/tag517.xml"/><Relationship Id="rId20" Type="http://schemas.openxmlformats.org/officeDocument/2006/relationships/tags" Target="../tags/tag516.xml"/><Relationship Id="rId2" Type="http://schemas.openxmlformats.org/officeDocument/2006/relationships/tags" Target="../tags/tag500.xml"/><Relationship Id="rId19" Type="http://schemas.openxmlformats.org/officeDocument/2006/relationships/tags" Target="../tags/tag515.xml"/><Relationship Id="rId18" Type="http://schemas.openxmlformats.org/officeDocument/2006/relationships/tags" Target="../tags/tag514.xml"/><Relationship Id="rId17" Type="http://schemas.openxmlformats.org/officeDocument/2006/relationships/tags" Target="../tags/tag513.xml"/><Relationship Id="rId16" Type="http://schemas.openxmlformats.org/officeDocument/2006/relationships/tags" Target="../tags/tag512.xml"/><Relationship Id="rId15" Type="http://schemas.openxmlformats.org/officeDocument/2006/relationships/tags" Target="../tags/tag511.xml"/><Relationship Id="rId14" Type="http://schemas.openxmlformats.org/officeDocument/2006/relationships/tags" Target="../tags/tag510.xml"/><Relationship Id="rId13" Type="http://schemas.openxmlformats.org/officeDocument/2006/relationships/tags" Target="../tags/tag509.xml"/><Relationship Id="rId12" Type="http://schemas.openxmlformats.org/officeDocument/2006/relationships/tags" Target="../tags/tag508.xml"/><Relationship Id="rId11" Type="http://schemas.openxmlformats.org/officeDocument/2006/relationships/tags" Target="../tags/tag507.xml"/><Relationship Id="rId10" Type="http://schemas.openxmlformats.org/officeDocument/2006/relationships/image" Target="../media/image53.jpe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8" Type="http://schemas.openxmlformats.org/officeDocument/2006/relationships/slideLayout" Target="../slideLayouts/slideLayout4.xml"/><Relationship Id="rId47" Type="http://schemas.openxmlformats.org/officeDocument/2006/relationships/tags" Target="../tags/tag59.xml"/><Relationship Id="rId46" Type="http://schemas.openxmlformats.org/officeDocument/2006/relationships/image" Target="../media/image2.png"/><Relationship Id="rId45" Type="http://schemas.openxmlformats.org/officeDocument/2006/relationships/tags" Target="../tags/tag58.xml"/><Relationship Id="rId44" Type="http://schemas.openxmlformats.org/officeDocument/2006/relationships/tags" Target="../tags/tag57.xml"/><Relationship Id="rId43" Type="http://schemas.openxmlformats.org/officeDocument/2006/relationships/tags" Target="../tags/tag56.xml"/><Relationship Id="rId42" Type="http://schemas.openxmlformats.org/officeDocument/2006/relationships/tags" Target="../tags/tag55.xml"/><Relationship Id="rId41" Type="http://schemas.openxmlformats.org/officeDocument/2006/relationships/tags" Target="../tags/tag54.xml"/><Relationship Id="rId40" Type="http://schemas.openxmlformats.org/officeDocument/2006/relationships/tags" Target="../tags/tag53.xml"/><Relationship Id="rId4" Type="http://schemas.openxmlformats.org/officeDocument/2006/relationships/tags" Target="../tags/tag17.xml"/><Relationship Id="rId39" Type="http://schemas.openxmlformats.org/officeDocument/2006/relationships/tags" Target="../tags/tag52.xml"/><Relationship Id="rId38" Type="http://schemas.openxmlformats.org/officeDocument/2006/relationships/tags" Target="../tags/tag51.xml"/><Relationship Id="rId37" Type="http://schemas.openxmlformats.org/officeDocument/2006/relationships/tags" Target="../tags/tag50.xml"/><Relationship Id="rId36" Type="http://schemas.openxmlformats.org/officeDocument/2006/relationships/tags" Target="../tags/tag49.xml"/><Relationship Id="rId35" Type="http://schemas.openxmlformats.org/officeDocument/2006/relationships/tags" Target="../tags/tag48.xml"/><Relationship Id="rId34" Type="http://schemas.openxmlformats.org/officeDocument/2006/relationships/tags" Target="../tags/tag47.xml"/><Relationship Id="rId33" Type="http://schemas.openxmlformats.org/officeDocument/2006/relationships/tags" Target="../tags/tag46.xml"/><Relationship Id="rId32" Type="http://schemas.openxmlformats.org/officeDocument/2006/relationships/tags" Target="../tags/tag45.xml"/><Relationship Id="rId31" Type="http://schemas.openxmlformats.org/officeDocument/2006/relationships/tags" Target="../tags/tag44.xml"/><Relationship Id="rId30" Type="http://schemas.openxmlformats.org/officeDocument/2006/relationships/tags" Target="../tags/tag43.xml"/><Relationship Id="rId3" Type="http://schemas.openxmlformats.org/officeDocument/2006/relationships/tags" Target="../tags/tag16.xml"/><Relationship Id="rId29" Type="http://schemas.openxmlformats.org/officeDocument/2006/relationships/tags" Target="../tags/tag42.xml"/><Relationship Id="rId28" Type="http://schemas.openxmlformats.org/officeDocument/2006/relationships/tags" Target="../tags/tag41.xml"/><Relationship Id="rId27" Type="http://schemas.openxmlformats.org/officeDocument/2006/relationships/tags" Target="../tags/tag40.xml"/><Relationship Id="rId26" Type="http://schemas.openxmlformats.org/officeDocument/2006/relationships/tags" Target="../tags/tag39.xml"/><Relationship Id="rId25" Type="http://schemas.openxmlformats.org/officeDocument/2006/relationships/tags" Target="../tags/tag38.xml"/><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60.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27.xml"/><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tags" Target="../tags/tag523.xml"/><Relationship Id="rId3" Type="http://schemas.openxmlformats.org/officeDocument/2006/relationships/tags" Target="../tags/tag522.xml"/><Relationship Id="rId2" Type="http://schemas.openxmlformats.org/officeDocument/2006/relationships/tags" Target="../tags/tag521.xml"/><Relationship Id="rId16" Type="http://schemas.openxmlformats.org/officeDocument/2006/relationships/slideLayout" Target="../slideLayouts/slideLayout2.xml"/><Relationship Id="rId15" Type="http://schemas.openxmlformats.org/officeDocument/2006/relationships/tags" Target="../tags/tag533.xml"/><Relationship Id="rId14" Type="http://schemas.openxmlformats.org/officeDocument/2006/relationships/tags" Target="../tags/tag532.xml"/><Relationship Id="rId13" Type="http://schemas.openxmlformats.org/officeDocument/2006/relationships/tags" Target="../tags/tag531.xml"/><Relationship Id="rId12" Type="http://schemas.openxmlformats.org/officeDocument/2006/relationships/tags" Target="../tags/tag530.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image" Target="../media/image10.png"/></Relationships>
</file>

<file path=ppt/slides/_rels/slide6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40.xml"/><Relationship Id="rId7" Type="http://schemas.openxmlformats.org/officeDocument/2006/relationships/tags" Target="../tags/tag539.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tags" Target="../tags/tag534.xml"/><Relationship Id="rId16" Type="http://schemas.openxmlformats.org/officeDocument/2006/relationships/slideLayout" Target="../slideLayouts/slideLayout2.xml"/><Relationship Id="rId15" Type="http://schemas.openxmlformats.org/officeDocument/2006/relationships/tags" Target="../tags/tag546.xml"/><Relationship Id="rId14" Type="http://schemas.openxmlformats.org/officeDocument/2006/relationships/tags" Target="../tags/tag545.xml"/><Relationship Id="rId13" Type="http://schemas.openxmlformats.org/officeDocument/2006/relationships/tags" Target="../tags/tag544.xml"/><Relationship Id="rId12" Type="http://schemas.openxmlformats.org/officeDocument/2006/relationships/tags" Target="../tags/tag543.xml"/><Relationship Id="rId11" Type="http://schemas.openxmlformats.org/officeDocument/2006/relationships/tags" Target="../tags/tag542.xml"/><Relationship Id="rId10" Type="http://schemas.openxmlformats.org/officeDocument/2006/relationships/tags" Target="../tags/tag541.xml"/><Relationship Id="rId1" Type="http://schemas.openxmlformats.org/officeDocument/2006/relationships/image" Target="../media/image10.png"/></Relationships>
</file>

<file path=ppt/slides/_rels/slide62.xml.rels><?xml version="1.0" encoding="UTF-8" standalone="yes"?>
<Relationships xmlns="http://schemas.openxmlformats.org/package/2006/relationships"><Relationship Id="rId9" Type="http://schemas.openxmlformats.org/officeDocument/2006/relationships/image" Target="../media/image55.webp"/><Relationship Id="rId8" Type="http://schemas.openxmlformats.org/officeDocument/2006/relationships/image" Target="../media/image54.png"/><Relationship Id="rId7" Type="http://schemas.openxmlformats.org/officeDocument/2006/relationships/tags" Target="../tags/tag552.xml"/><Relationship Id="rId6" Type="http://schemas.openxmlformats.org/officeDocument/2006/relationships/tags" Target="../tags/tag551.xml"/><Relationship Id="rId5" Type="http://schemas.openxmlformats.org/officeDocument/2006/relationships/tags" Target="../tags/tag550.xml"/><Relationship Id="rId4" Type="http://schemas.openxmlformats.org/officeDocument/2006/relationships/tags" Target="../tags/tag549.xml"/><Relationship Id="rId3" Type="http://schemas.openxmlformats.org/officeDocument/2006/relationships/tags" Target="../tags/tag548.xml"/><Relationship Id="rId2" Type="http://schemas.openxmlformats.org/officeDocument/2006/relationships/tags" Target="../tags/tag547.xml"/><Relationship Id="rId13" Type="http://schemas.openxmlformats.org/officeDocument/2006/relationships/slideLayout" Target="../slideLayouts/slideLayout2.xml"/><Relationship Id="rId12" Type="http://schemas.openxmlformats.org/officeDocument/2006/relationships/image" Target="../media/image2.png"/><Relationship Id="rId11" Type="http://schemas.openxmlformats.org/officeDocument/2006/relationships/tags" Target="../tags/tag553.xml"/><Relationship Id="rId10" Type="http://schemas.openxmlformats.org/officeDocument/2006/relationships/image" Target="../media/image56.webp"/><Relationship Id="rId1" Type="http://schemas.openxmlformats.org/officeDocument/2006/relationships/image" Target="../media/image10.png"/></Relationships>
</file>

<file path=ppt/slides/_rels/slide63.xml.rels><?xml version="1.0" encoding="UTF-8" standalone="yes"?>
<Relationships xmlns="http://schemas.openxmlformats.org/package/2006/relationships"><Relationship Id="rId9" Type="http://schemas.openxmlformats.org/officeDocument/2006/relationships/tags" Target="../tags/tag560.xml"/><Relationship Id="rId8" Type="http://schemas.openxmlformats.org/officeDocument/2006/relationships/tags" Target="../tags/tag559.xml"/><Relationship Id="rId7" Type="http://schemas.openxmlformats.org/officeDocument/2006/relationships/tags" Target="../tags/tag558.xml"/><Relationship Id="rId6" Type="http://schemas.openxmlformats.org/officeDocument/2006/relationships/tags" Target="../tags/tag557.xml"/><Relationship Id="rId5" Type="http://schemas.openxmlformats.org/officeDocument/2006/relationships/tags" Target="../tags/tag556.xml"/><Relationship Id="rId4" Type="http://schemas.openxmlformats.org/officeDocument/2006/relationships/tags" Target="../tags/tag555.xml"/><Relationship Id="rId3" Type="http://schemas.openxmlformats.org/officeDocument/2006/relationships/image" Target="../media/image2.png"/><Relationship Id="rId2" Type="http://schemas.openxmlformats.org/officeDocument/2006/relationships/tags" Target="../tags/tag554.xml"/><Relationship Id="rId11" Type="http://schemas.openxmlformats.org/officeDocument/2006/relationships/slideLayout" Target="../slideLayouts/slideLayout2.xml"/><Relationship Id="rId10" Type="http://schemas.openxmlformats.org/officeDocument/2006/relationships/image" Target="../media/image57.jpeg"/><Relationship Id="rId1" Type="http://schemas.openxmlformats.org/officeDocument/2006/relationships/image" Target="../media/image10.png"/></Relationships>
</file>

<file path=ppt/slides/_rels/slide6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67.xml"/><Relationship Id="rId7" Type="http://schemas.openxmlformats.org/officeDocument/2006/relationships/tags" Target="../tags/tag566.xml"/><Relationship Id="rId6" Type="http://schemas.openxmlformats.org/officeDocument/2006/relationships/tags" Target="../tags/tag565.xml"/><Relationship Id="rId5" Type="http://schemas.openxmlformats.org/officeDocument/2006/relationships/tags" Target="../tags/tag564.xml"/><Relationship Id="rId4" Type="http://schemas.openxmlformats.org/officeDocument/2006/relationships/tags" Target="../tags/tag563.xml"/><Relationship Id="rId3" Type="http://schemas.openxmlformats.org/officeDocument/2006/relationships/tags" Target="../tags/tag562.xml"/><Relationship Id="rId2" Type="http://schemas.openxmlformats.org/officeDocument/2006/relationships/tags" Target="../tags/tag561.xml"/><Relationship Id="rId16" Type="http://schemas.openxmlformats.org/officeDocument/2006/relationships/slideLayout" Target="../slideLayouts/slideLayout2.xml"/><Relationship Id="rId15" Type="http://schemas.openxmlformats.org/officeDocument/2006/relationships/tags" Target="../tags/tag573.xml"/><Relationship Id="rId14" Type="http://schemas.openxmlformats.org/officeDocument/2006/relationships/tags" Target="../tags/tag572.xml"/><Relationship Id="rId13" Type="http://schemas.openxmlformats.org/officeDocument/2006/relationships/tags" Target="../tags/tag571.xml"/><Relationship Id="rId12" Type="http://schemas.openxmlformats.org/officeDocument/2006/relationships/tags" Target="../tags/tag570.xml"/><Relationship Id="rId11" Type="http://schemas.openxmlformats.org/officeDocument/2006/relationships/tags" Target="../tags/tag569.xml"/><Relationship Id="rId10" Type="http://schemas.openxmlformats.org/officeDocument/2006/relationships/tags" Target="../tags/tag568.xml"/><Relationship Id="rId1" Type="http://schemas.openxmlformats.org/officeDocument/2006/relationships/image" Target="../media/image10.png"/></Relationships>
</file>

<file path=ppt/slides/_rels/slide65.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80.xml"/><Relationship Id="rId7" Type="http://schemas.openxmlformats.org/officeDocument/2006/relationships/tags" Target="../tags/tag579.xml"/><Relationship Id="rId6" Type="http://schemas.openxmlformats.org/officeDocument/2006/relationships/tags" Target="../tags/tag578.xml"/><Relationship Id="rId5" Type="http://schemas.openxmlformats.org/officeDocument/2006/relationships/tags" Target="../tags/tag577.xml"/><Relationship Id="rId4" Type="http://schemas.openxmlformats.org/officeDocument/2006/relationships/tags" Target="../tags/tag576.xml"/><Relationship Id="rId3" Type="http://schemas.openxmlformats.org/officeDocument/2006/relationships/tags" Target="../tags/tag575.xml"/><Relationship Id="rId2" Type="http://schemas.openxmlformats.org/officeDocument/2006/relationships/tags" Target="../tags/tag574.xml"/><Relationship Id="rId15" Type="http://schemas.openxmlformats.org/officeDocument/2006/relationships/slideLayout" Target="../slideLayouts/slideLayout2.xml"/><Relationship Id="rId14" Type="http://schemas.openxmlformats.org/officeDocument/2006/relationships/tags" Target="../tags/tag585.xml"/><Relationship Id="rId13" Type="http://schemas.openxmlformats.org/officeDocument/2006/relationships/tags" Target="../tags/tag584.xml"/><Relationship Id="rId12" Type="http://schemas.openxmlformats.org/officeDocument/2006/relationships/tags" Target="../tags/tag583.xml"/><Relationship Id="rId11" Type="http://schemas.openxmlformats.org/officeDocument/2006/relationships/tags" Target="../tags/tag582.xml"/><Relationship Id="rId10" Type="http://schemas.openxmlformats.org/officeDocument/2006/relationships/tags" Target="../tags/tag581.xml"/><Relationship Id="rId1" Type="http://schemas.openxmlformats.org/officeDocument/2006/relationships/image" Target="../media/image10.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586.xml"/><Relationship Id="rId2" Type="http://schemas.openxmlformats.org/officeDocument/2006/relationships/image" Target="../media/image10.png"/><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tags" Target="../tags/tag593.xml"/><Relationship Id="rId7" Type="http://schemas.openxmlformats.org/officeDocument/2006/relationships/tags" Target="../tags/tag592.xml"/><Relationship Id="rId6" Type="http://schemas.openxmlformats.org/officeDocument/2006/relationships/tags" Target="../tags/tag591.xml"/><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 Type="http://schemas.openxmlformats.org/officeDocument/2006/relationships/tags" Target="../tags/tag587.xml"/><Relationship Id="rId12" Type="http://schemas.openxmlformats.org/officeDocument/2006/relationships/slideLayout" Target="../slideLayouts/slideLayout2.xml"/><Relationship Id="rId11" Type="http://schemas.openxmlformats.org/officeDocument/2006/relationships/image" Target="../media/image2.png"/><Relationship Id="rId10" Type="http://schemas.openxmlformats.org/officeDocument/2006/relationships/tags" Target="../tags/tag594.xml"/><Relationship Id="rId1" Type="http://schemas.openxmlformats.org/officeDocument/2006/relationships/image" Target="../media/image10.png"/></Relationships>
</file>

<file path=ppt/slides/_rels/slide68.xml.rels><?xml version="1.0" encoding="UTF-8" standalone="yes"?>
<Relationships xmlns="http://schemas.openxmlformats.org/package/2006/relationships"><Relationship Id="rId9" Type="http://schemas.openxmlformats.org/officeDocument/2006/relationships/tags" Target="../tags/tag601.xml"/><Relationship Id="rId8" Type="http://schemas.openxmlformats.org/officeDocument/2006/relationships/image" Target="../media/image60.webp"/><Relationship Id="rId7" Type="http://schemas.openxmlformats.org/officeDocument/2006/relationships/tags" Target="../tags/tag600.xml"/><Relationship Id="rId6" Type="http://schemas.openxmlformats.org/officeDocument/2006/relationships/tags" Target="../tags/tag599.xml"/><Relationship Id="rId5" Type="http://schemas.openxmlformats.org/officeDocument/2006/relationships/tags" Target="../tags/tag598.xml"/><Relationship Id="rId4" Type="http://schemas.openxmlformats.org/officeDocument/2006/relationships/tags" Target="../tags/tag597.xml"/><Relationship Id="rId3" Type="http://schemas.openxmlformats.org/officeDocument/2006/relationships/tags" Target="../tags/tag596.xml"/><Relationship Id="rId2" Type="http://schemas.openxmlformats.org/officeDocument/2006/relationships/tags" Target="../tags/tag595.xml"/><Relationship Id="rId13" Type="http://schemas.openxmlformats.org/officeDocument/2006/relationships/slideLayout" Target="../slideLayouts/slideLayout2.xml"/><Relationship Id="rId12" Type="http://schemas.openxmlformats.org/officeDocument/2006/relationships/tags" Target="../tags/tag603.xml"/><Relationship Id="rId11" Type="http://schemas.openxmlformats.org/officeDocument/2006/relationships/tags" Target="../tags/tag602.xml"/><Relationship Id="rId10" Type="http://schemas.openxmlformats.org/officeDocument/2006/relationships/image" Target="../media/image2.png"/><Relationship Id="rId1" Type="http://schemas.openxmlformats.org/officeDocument/2006/relationships/image" Target="../media/image10.png"/></Relationships>
</file>

<file path=ppt/slides/_rels/slide69.xml.rels><?xml version="1.0" encoding="UTF-8" standalone="yes"?>
<Relationships xmlns="http://schemas.openxmlformats.org/package/2006/relationships"><Relationship Id="rId9" Type="http://schemas.openxmlformats.org/officeDocument/2006/relationships/tags" Target="../tags/tag611.xml"/><Relationship Id="rId8" Type="http://schemas.openxmlformats.org/officeDocument/2006/relationships/tags" Target="../tags/tag610.xml"/><Relationship Id="rId7" Type="http://schemas.openxmlformats.org/officeDocument/2006/relationships/tags" Target="../tags/tag609.xml"/><Relationship Id="rId6" Type="http://schemas.openxmlformats.org/officeDocument/2006/relationships/tags" Target="../tags/tag608.xml"/><Relationship Id="rId5" Type="http://schemas.openxmlformats.org/officeDocument/2006/relationships/tags" Target="../tags/tag607.xml"/><Relationship Id="rId4" Type="http://schemas.openxmlformats.org/officeDocument/2006/relationships/tags" Target="../tags/tag606.xml"/><Relationship Id="rId3" Type="http://schemas.openxmlformats.org/officeDocument/2006/relationships/tags" Target="../tags/tag605.xml"/><Relationship Id="rId2" Type="http://schemas.openxmlformats.org/officeDocument/2006/relationships/tags" Target="../tags/tag604.xml"/><Relationship Id="rId19" Type="http://schemas.openxmlformats.org/officeDocument/2006/relationships/slideLayout" Target="../slideLayouts/slideLayout2.xml"/><Relationship Id="rId18" Type="http://schemas.openxmlformats.org/officeDocument/2006/relationships/tags" Target="../tags/tag619.xml"/><Relationship Id="rId17" Type="http://schemas.openxmlformats.org/officeDocument/2006/relationships/tags" Target="../tags/tag618.xml"/><Relationship Id="rId16" Type="http://schemas.openxmlformats.org/officeDocument/2006/relationships/tags" Target="../tags/tag617.xml"/><Relationship Id="rId15" Type="http://schemas.openxmlformats.org/officeDocument/2006/relationships/tags" Target="../tags/tag616.xml"/><Relationship Id="rId14" Type="http://schemas.openxmlformats.org/officeDocument/2006/relationships/tags" Target="../tags/tag615.xml"/><Relationship Id="rId13" Type="http://schemas.openxmlformats.org/officeDocument/2006/relationships/image" Target="../media/image2.png"/><Relationship Id="rId12" Type="http://schemas.openxmlformats.org/officeDocument/2006/relationships/tags" Target="../tags/tag614.xml"/><Relationship Id="rId11" Type="http://schemas.openxmlformats.org/officeDocument/2006/relationships/tags" Target="../tags/tag613.xml"/><Relationship Id="rId10" Type="http://schemas.openxmlformats.org/officeDocument/2006/relationships/tags" Target="../tags/tag61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60.xml"/><Relationship Id="rId2" Type="http://schemas.openxmlformats.org/officeDocument/2006/relationships/image" Target="../media/image10.png"/><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9" Type="http://schemas.openxmlformats.org/officeDocument/2006/relationships/image" Target="../media/image62.webp"/><Relationship Id="rId8" Type="http://schemas.openxmlformats.org/officeDocument/2006/relationships/image" Target="../media/image61.png"/><Relationship Id="rId7" Type="http://schemas.openxmlformats.org/officeDocument/2006/relationships/tags" Target="../tags/tag625.xml"/><Relationship Id="rId6" Type="http://schemas.openxmlformats.org/officeDocument/2006/relationships/tags" Target="../tags/tag624.xml"/><Relationship Id="rId5" Type="http://schemas.openxmlformats.org/officeDocument/2006/relationships/tags" Target="../tags/tag623.xml"/><Relationship Id="rId4" Type="http://schemas.openxmlformats.org/officeDocument/2006/relationships/tags" Target="../tags/tag622.xml"/><Relationship Id="rId3" Type="http://schemas.openxmlformats.org/officeDocument/2006/relationships/tags" Target="../tags/tag621.xml"/><Relationship Id="rId2" Type="http://schemas.openxmlformats.org/officeDocument/2006/relationships/tags" Target="../tags/tag620.xml"/><Relationship Id="rId19" Type="http://schemas.openxmlformats.org/officeDocument/2006/relationships/slideLayout" Target="../slideLayouts/slideLayout4.xml"/><Relationship Id="rId18" Type="http://schemas.openxmlformats.org/officeDocument/2006/relationships/tags" Target="../tags/tag633.xml"/><Relationship Id="rId17" Type="http://schemas.openxmlformats.org/officeDocument/2006/relationships/tags" Target="../tags/tag632.xml"/><Relationship Id="rId16" Type="http://schemas.openxmlformats.org/officeDocument/2006/relationships/tags" Target="../tags/tag631.xml"/><Relationship Id="rId15" Type="http://schemas.openxmlformats.org/officeDocument/2006/relationships/tags" Target="../tags/tag630.xml"/><Relationship Id="rId14" Type="http://schemas.openxmlformats.org/officeDocument/2006/relationships/tags" Target="../tags/tag629.xml"/><Relationship Id="rId13" Type="http://schemas.openxmlformats.org/officeDocument/2006/relationships/tags" Target="../tags/tag628.xml"/><Relationship Id="rId12" Type="http://schemas.openxmlformats.org/officeDocument/2006/relationships/tags" Target="../tags/tag627.xml"/><Relationship Id="rId11" Type="http://schemas.openxmlformats.org/officeDocument/2006/relationships/image" Target="../media/image2.png"/><Relationship Id="rId10" Type="http://schemas.openxmlformats.org/officeDocument/2006/relationships/tags" Target="../tags/tag626.xml"/><Relationship Id="rId1" Type="http://schemas.openxmlformats.org/officeDocument/2006/relationships/image" Target="../media/image10.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634.xml"/><Relationship Id="rId2" Type="http://schemas.openxmlformats.org/officeDocument/2006/relationships/image" Target="../media/image10.png"/><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40.xml"/><Relationship Id="rId7" Type="http://schemas.openxmlformats.org/officeDocument/2006/relationships/image" Target="../media/image10.png"/><Relationship Id="rId6" Type="http://schemas.openxmlformats.org/officeDocument/2006/relationships/image" Target="../media/image64.png"/><Relationship Id="rId5" Type="http://schemas.openxmlformats.org/officeDocument/2006/relationships/tags" Target="../tags/tag639.xml"/><Relationship Id="rId4" Type="http://schemas.openxmlformats.org/officeDocument/2006/relationships/tags" Target="../tags/tag638.xml"/><Relationship Id="rId3" Type="http://schemas.openxmlformats.org/officeDocument/2006/relationships/tags" Target="../tags/tag637.xml"/><Relationship Id="rId2" Type="http://schemas.openxmlformats.org/officeDocument/2006/relationships/tags" Target="../tags/tag636.xml"/><Relationship Id="rId11" Type="http://schemas.openxmlformats.org/officeDocument/2006/relationships/slideLayout" Target="../slideLayouts/slideLayout2.xml"/><Relationship Id="rId10" Type="http://schemas.openxmlformats.org/officeDocument/2006/relationships/image" Target="../media/image65.png"/><Relationship Id="rId1" Type="http://schemas.openxmlformats.org/officeDocument/2006/relationships/tags" Target="../tags/tag635.xml"/></Relationships>
</file>

<file path=ppt/slides/_rels/slide73.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46.xml"/><Relationship Id="rId7" Type="http://schemas.openxmlformats.org/officeDocument/2006/relationships/image" Target="../media/image66.png"/><Relationship Id="rId6" Type="http://schemas.openxmlformats.org/officeDocument/2006/relationships/tags" Target="../tags/tag645.xml"/><Relationship Id="rId5" Type="http://schemas.openxmlformats.org/officeDocument/2006/relationships/tags" Target="../tags/tag644.xml"/><Relationship Id="rId4" Type="http://schemas.openxmlformats.org/officeDocument/2006/relationships/tags" Target="../tags/tag643.xml"/><Relationship Id="rId3" Type="http://schemas.openxmlformats.org/officeDocument/2006/relationships/tags" Target="../tags/tag642.xml"/><Relationship Id="rId2" Type="http://schemas.openxmlformats.org/officeDocument/2006/relationships/tags" Target="../tags/tag641.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74.xml.rels><?xml version="1.0" encoding="UTF-8" standalone="yes"?>
<Relationships xmlns="http://schemas.openxmlformats.org/package/2006/relationships"><Relationship Id="rId9" Type="http://schemas.openxmlformats.org/officeDocument/2006/relationships/tags" Target="../tags/tag654.xml"/><Relationship Id="rId8" Type="http://schemas.openxmlformats.org/officeDocument/2006/relationships/tags" Target="../tags/tag653.xml"/><Relationship Id="rId7" Type="http://schemas.openxmlformats.org/officeDocument/2006/relationships/tags" Target="../tags/tag652.xml"/><Relationship Id="rId6" Type="http://schemas.openxmlformats.org/officeDocument/2006/relationships/tags" Target="../tags/tag651.xml"/><Relationship Id="rId5" Type="http://schemas.openxmlformats.org/officeDocument/2006/relationships/tags" Target="../tags/tag650.xml"/><Relationship Id="rId4" Type="http://schemas.openxmlformats.org/officeDocument/2006/relationships/tags" Target="../tags/tag649.xml"/><Relationship Id="rId3" Type="http://schemas.openxmlformats.org/officeDocument/2006/relationships/tags" Target="../tags/tag648.xml"/><Relationship Id="rId20" Type="http://schemas.openxmlformats.org/officeDocument/2006/relationships/slideLayout" Target="../slideLayouts/slideLayout2.xml"/><Relationship Id="rId2" Type="http://schemas.openxmlformats.org/officeDocument/2006/relationships/tags" Target="../tags/tag647.xml"/><Relationship Id="rId19" Type="http://schemas.openxmlformats.org/officeDocument/2006/relationships/image" Target="../media/image2.png"/><Relationship Id="rId18" Type="http://schemas.openxmlformats.org/officeDocument/2006/relationships/tags" Target="../tags/tag663.xml"/><Relationship Id="rId17" Type="http://schemas.openxmlformats.org/officeDocument/2006/relationships/tags" Target="../tags/tag662.xml"/><Relationship Id="rId16" Type="http://schemas.openxmlformats.org/officeDocument/2006/relationships/tags" Target="../tags/tag661.xml"/><Relationship Id="rId15" Type="http://schemas.openxmlformats.org/officeDocument/2006/relationships/tags" Target="../tags/tag660.xml"/><Relationship Id="rId14" Type="http://schemas.openxmlformats.org/officeDocument/2006/relationships/tags" Target="../tags/tag659.xml"/><Relationship Id="rId13" Type="http://schemas.openxmlformats.org/officeDocument/2006/relationships/tags" Target="../tags/tag658.xml"/><Relationship Id="rId12" Type="http://schemas.openxmlformats.org/officeDocument/2006/relationships/tags" Target="../tags/tag657.xml"/><Relationship Id="rId11" Type="http://schemas.openxmlformats.org/officeDocument/2006/relationships/tags" Target="../tags/tag656.xml"/><Relationship Id="rId10" Type="http://schemas.openxmlformats.org/officeDocument/2006/relationships/tags" Target="../tags/tag655.xml"/><Relationship Id="rId1" Type="http://schemas.openxmlformats.org/officeDocument/2006/relationships/image" Target="../media/image10.png"/></Relationships>
</file>

<file path=ppt/slides/_rels/slide75.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image" Target="../media/image67.png"/><Relationship Id="rId6" Type="http://schemas.openxmlformats.org/officeDocument/2006/relationships/tags" Target="../tags/tag668.xml"/><Relationship Id="rId5" Type="http://schemas.openxmlformats.org/officeDocument/2006/relationships/tags" Target="../tags/tag667.xml"/><Relationship Id="rId4" Type="http://schemas.openxmlformats.org/officeDocument/2006/relationships/tags" Target="../tags/tag666.xml"/><Relationship Id="rId3" Type="http://schemas.openxmlformats.org/officeDocument/2006/relationships/tags" Target="../tags/tag665.xml"/><Relationship Id="rId2" Type="http://schemas.openxmlformats.org/officeDocument/2006/relationships/tags" Target="../tags/tag664.xml"/><Relationship Id="rId13" Type="http://schemas.openxmlformats.org/officeDocument/2006/relationships/slideLayout" Target="../slideLayouts/slideLayout2.xml"/><Relationship Id="rId12" Type="http://schemas.openxmlformats.org/officeDocument/2006/relationships/image" Target="../media/image2.png"/><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image" Target="../media/image10.png"/></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673.xml"/><Relationship Id="rId2" Type="http://schemas.openxmlformats.org/officeDocument/2006/relationships/image" Target="../media/image10.png"/><Relationship Id="rId1" Type="http://schemas.openxmlformats.org/officeDocument/2006/relationships/image" Target="../media/image68.png"/></Relationships>
</file>

<file path=ppt/slides/_rels/slide77.xml.rels><?xml version="1.0" encoding="UTF-8" standalone="yes"?>
<Relationships xmlns="http://schemas.openxmlformats.org/package/2006/relationships"><Relationship Id="rId9" Type="http://schemas.openxmlformats.org/officeDocument/2006/relationships/tags" Target="../tags/tag680.xml"/><Relationship Id="rId8" Type="http://schemas.openxmlformats.org/officeDocument/2006/relationships/image" Target="../media/image69.png"/><Relationship Id="rId7" Type="http://schemas.openxmlformats.org/officeDocument/2006/relationships/tags" Target="../tags/tag679.xml"/><Relationship Id="rId6" Type="http://schemas.openxmlformats.org/officeDocument/2006/relationships/tags" Target="../tags/tag678.xml"/><Relationship Id="rId5" Type="http://schemas.openxmlformats.org/officeDocument/2006/relationships/tags" Target="../tags/tag677.xml"/><Relationship Id="rId4" Type="http://schemas.openxmlformats.org/officeDocument/2006/relationships/tags" Target="../tags/tag676.xml"/><Relationship Id="rId3" Type="http://schemas.openxmlformats.org/officeDocument/2006/relationships/tags" Target="../tags/tag675.xml"/><Relationship Id="rId2" Type="http://schemas.openxmlformats.org/officeDocument/2006/relationships/tags" Target="../tags/tag674.xml"/><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10.png"/></Relationships>
</file>

<file path=ppt/slides/_rels/slide78.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tags" Target="../tags/tag687.xml"/><Relationship Id="rId7" Type="http://schemas.openxmlformats.org/officeDocument/2006/relationships/tags" Target="../tags/tag686.xml"/><Relationship Id="rId6" Type="http://schemas.openxmlformats.org/officeDocument/2006/relationships/tags" Target="../tags/tag685.xml"/><Relationship Id="rId5" Type="http://schemas.openxmlformats.org/officeDocument/2006/relationships/tags" Target="../tags/tag684.xml"/><Relationship Id="rId4" Type="http://schemas.openxmlformats.org/officeDocument/2006/relationships/tags" Target="../tags/tag683.xml"/><Relationship Id="rId3" Type="http://schemas.openxmlformats.org/officeDocument/2006/relationships/tags" Target="../tags/tag682.xml"/><Relationship Id="rId2" Type="http://schemas.openxmlformats.org/officeDocument/2006/relationships/tags" Target="../tags/tag681.xml"/><Relationship Id="rId14" Type="http://schemas.openxmlformats.org/officeDocument/2006/relationships/slideLayout" Target="../slideLayouts/slideLayout2.xml"/><Relationship Id="rId13" Type="http://schemas.openxmlformats.org/officeDocument/2006/relationships/image" Target="../media/image2.png"/><Relationship Id="rId12" Type="http://schemas.openxmlformats.org/officeDocument/2006/relationships/tags" Target="../tags/tag690.xml"/><Relationship Id="rId11" Type="http://schemas.openxmlformats.org/officeDocument/2006/relationships/tags" Target="../tags/tag689.xml"/><Relationship Id="rId10" Type="http://schemas.openxmlformats.org/officeDocument/2006/relationships/tags" Target="../tags/tag688.xml"/><Relationship Id="rId1" Type="http://schemas.openxmlformats.org/officeDocument/2006/relationships/image" Target="../media/image10.png"/></Relationships>
</file>

<file path=ppt/slides/_rels/slide79.xml.rels><?xml version="1.0" encoding="UTF-8" standalone="yes"?>
<Relationships xmlns="http://schemas.openxmlformats.org/package/2006/relationships"><Relationship Id="rId9" Type="http://schemas.openxmlformats.org/officeDocument/2006/relationships/tags" Target="../tags/tag698.xml"/><Relationship Id="rId8" Type="http://schemas.openxmlformats.org/officeDocument/2006/relationships/tags" Target="../tags/tag697.xml"/><Relationship Id="rId7" Type="http://schemas.openxmlformats.org/officeDocument/2006/relationships/tags" Target="../tags/tag696.xml"/><Relationship Id="rId6" Type="http://schemas.openxmlformats.org/officeDocument/2006/relationships/tags" Target="../tags/tag695.xml"/><Relationship Id="rId5" Type="http://schemas.openxmlformats.org/officeDocument/2006/relationships/tags" Target="../tags/tag694.xml"/><Relationship Id="rId4" Type="http://schemas.openxmlformats.org/officeDocument/2006/relationships/tags" Target="../tags/tag693.xml"/><Relationship Id="rId3" Type="http://schemas.openxmlformats.org/officeDocument/2006/relationships/tags" Target="../tags/tag692.xml"/><Relationship Id="rId2" Type="http://schemas.openxmlformats.org/officeDocument/2006/relationships/tags" Target="../tags/tag691.xml"/><Relationship Id="rId18" Type="http://schemas.openxmlformats.org/officeDocument/2006/relationships/slideLayout" Target="../slideLayouts/slideLayout2.xml"/><Relationship Id="rId17" Type="http://schemas.openxmlformats.org/officeDocument/2006/relationships/tags" Target="../tags/tag705.xml"/><Relationship Id="rId16" Type="http://schemas.openxmlformats.org/officeDocument/2006/relationships/tags" Target="../tags/tag704.xml"/><Relationship Id="rId15" Type="http://schemas.openxmlformats.org/officeDocument/2006/relationships/tags" Target="../tags/tag703.xml"/><Relationship Id="rId14" Type="http://schemas.openxmlformats.org/officeDocument/2006/relationships/tags" Target="../tags/tag702.xml"/><Relationship Id="rId13" Type="http://schemas.openxmlformats.org/officeDocument/2006/relationships/tags" Target="../tags/tag701.xml"/><Relationship Id="rId12" Type="http://schemas.openxmlformats.org/officeDocument/2006/relationships/tags" Target="../tags/tag700.xml"/><Relationship Id="rId11" Type="http://schemas.openxmlformats.org/officeDocument/2006/relationships/tags" Target="../tags/tag699.xml"/><Relationship Id="rId10" Type="http://schemas.openxmlformats.org/officeDocument/2006/relationships/image" Target="../media/image2.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8" Type="http://schemas.openxmlformats.org/officeDocument/2006/relationships/slideLayout" Target="../slideLayouts/slideLayout2.xml"/><Relationship Id="rId67" Type="http://schemas.openxmlformats.org/officeDocument/2006/relationships/image" Target="../media/image2.png"/><Relationship Id="rId66" Type="http://schemas.openxmlformats.org/officeDocument/2006/relationships/tags" Target="../tags/tag125.xml"/><Relationship Id="rId65" Type="http://schemas.openxmlformats.org/officeDocument/2006/relationships/tags" Target="../tags/tag124.xml"/><Relationship Id="rId64" Type="http://schemas.openxmlformats.org/officeDocument/2006/relationships/tags" Target="../tags/tag123.xml"/><Relationship Id="rId63" Type="http://schemas.openxmlformats.org/officeDocument/2006/relationships/tags" Target="../tags/tag122.xml"/><Relationship Id="rId62" Type="http://schemas.openxmlformats.org/officeDocument/2006/relationships/tags" Target="../tags/tag121.xml"/><Relationship Id="rId61" Type="http://schemas.openxmlformats.org/officeDocument/2006/relationships/tags" Target="../tags/tag120.xml"/><Relationship Id="rId60" Type="http://schemas.openxmlformats.org/officeDocument/2006/relationships/tags" Target="../tags/tag119.xml"/><Relationship Id="rId6" Type="http://schemas.openxmlformats.org/officeDocument/2006/relationships/tags" Target="../tags/tag65.xml"/><Relationship Id="rId59" Type="http://schemas.openxmlformats.org/officeDocument/2006/relationships/tags" Target="../tags/tag118.xml"/><Relationship Id="rId58" Type="http://schemas.openxmlformats.org/officeDocument/2006/relationships/tags" Target="../tags/tag117.xml"/><Relationship Id="rId57" Type="http://schemas.openxmlformats.org/officeDocument/2006/relationships/tags" Target="../tags/tag116.xml"/><Relationship Id="rId56" Type="http://schemas.openxmlformats.org/officeDocument/2006/relationships/tags" Target="../tags/tag115.xml"/><Relationship Id="rId55" Type="http://schemas.openxmlformats.org/officeDocument/2006/relationships/tags" Target="../tags/tag114.xml"/><Relationship Id="rId54" Type="http://schemas.openxmlformats.org/officeDocument/2006/relationships/tags" Target="../tags/tag113.xml"/><Relationship Id="rId53" Type="http://schemas.openxmlformats.org/officeDocument/2006/relationships/tags" Target="../tags/tag112.xml"/><Relationship Id="rId52" Type="http://schemas.openxmlformats.org/officeDocument/2006/relationships/tags" Target="../tags/tag111.xml"/><Relationship Id="rId51" Type="http://schemas.openxmlformats.org/officeDocument/2006/relationships/tags" Target="../tags/tag110.xml"/><Relationship Id="rId50" Type="http://schemas.openxmlformats.org/officeDocument/2006/relationships/tags" Target="../tags/tag109.xml"/><Relationship Id="rId5" Type="http://schemas.openxmlformats.org/officeDocument/2006/relationships/tags" Target="../tags/tag64.xml"/><Relationship Id="rId49" Type="http://schemas.openxmlformats.org/officeDocument/2006/relationships/tags" Target="../tags/tag108.xml"/><Relationship Id="rId48" Type="http://schemas.openxmlformats.org/officeDocument/2006/relationships/tags" Target="../tags/tag107.xml"/><Relationship Id="rId47" Type="http://schemas.openxmlformats.org/officeDocument/2006/relationships/tags" Target="../tags/tag106.xml"/><Relationship Id="rId46" Type="http://schemas.openxmlformats.org/officeDocument/2006/relationships/tags" Target="../tags/tag105.xml"/><Relationship Id="rId45" Type="http://schemas.openxmlformats.org/officeDocument/2006/relationships/tags" Target="../tags/tag104.xml"/><Relationship Id="rId44" Type="http://schemas.openxmlformats.org/officeDocument/2006/relationships/tags" Target="../tags/tag103.xml"/><Relationship Id="rId43" Type="http://schemas.openxmlformats.org/officeDocument/2006/relationships/tags" Target="../tags/tag102.xml"/><Relationship Id="rId42" Type="http://schemas.openxmlformats.org/officeDocument/2006/relationships/tags" Target="../tags/tag101.xml"/><Relationship Id="rId41" Type="http://schemas.openxmlformats.org/officeDocument/2006/relationships/tags" Target="../tags/tag100.xml"/><Relationship Id="rId40" Type="http://schemas.openxmlformats.org/officeDocument/2006/relationships/tags" Target="../tags/tag99.xml"/><Relationship Id="rId4" Type="http://schemas.openxmlformats.org/officeDocument/2006/relationships/tags" Target="../tags/tag63.xml"/><Relationship Id="rId39" Type="http://schemas.openxmlformats.org/officeDocument/2006/relationships/tags" Target="../tags/tag98.xml"/><Relationship Id="rId38" Type="http://schemas.openxmlformats.org/officeDocument/2006/relationships/tags" Target="../tags/tag97.xml"/><Relationship Id="rId37" Type="http://schemas.openxmlformats.org/officeDocument/2006/relationships/tags" Target="../tags/tag96.xml"/><Relationship Id="rId36" Type="http://schemas.openxmlformats.org/officeDocument/2006/relationships/tags" Target="../tags/tag95.xml"/><Relationship Id="rId35" Type="http://schemas.openxmlformats.org/officeDocument/2006/relationships/tags" Target="../tags/tag94.xml"/><Relationship Id="rId34" Type="http://schemas.openxmlformats.org/officeDocument/2006/relationships/tags" Target="../tags/tag93.xml"/><Relationship Id="rId33" Type="http://schemas.openxmlformats.org/officeDocument/2006/relationships/tags" Target="../tags/tag92.xml"/><Relationship Id="rId32" Type="http://schemas.openxmlformats.org/officeDocument/2006/relationships/tags" Target="../tags/tag91.xml"/><Relationship Id="rId31" Type="http://schemas.openxmlformats.org/officeDocument/2006/relationships/tags" Target="../tags/tag90.xml"/><Relationship Id="rId30" Type="http://schemas.openxmlformats.org/officeDocument/2006/relationships/tags" Target="../tags/tag89.xml"/><Relationship Id="rId3" Type="http://schemas.openxmlformats.org/officeDocument/2006/relationships/tags" Target="../tags/tag62.xml"/><Relationship Id="rId29" Type="http://schemas.openxmlformats.org/officeDocument/2006/relationships/tags" Target="../tags/tag88.xml"/><Relationship Id="rId28" Type="http://schemas.openxmlformats.org/officeDocument/2006/relationships/tags" Target="../tags/tag87.xml"/><Relationship Id="rId27" Type="http://schemas.openxmlformats.org/officeDocument/2006/relationships/tags" Target="../tags/tag86.xml"/><Relationship Id="rId26" Type="http://schemas.openxmlformats.org/officeDocument/2006/relationships/tags" Target="../tags/tag85.xml"/><Relationship Id="rId25" Type="http://schemas.openxmlformats.org/officeDocument/2006/relationships/tags" Target="../tags/tag84.xml"/><Relationship Id="rId24" Type="http://schemas.openxmlformats.org/officeDocument/2006/relationships/tags" Target="../tags/tag83.xml"/><Relationship Id="rId23" Type="http://schemas.openxmlformats.org/officeDocument/2006/relationships/tags" Target="../tags/tag82.xml"/><Relationship Id="rId22" Type="http://schemas.openxmlformats.org/officeDocument/2006/relationships/tags" Target="../tags/tag81.xml"/><Relationship Id="rId21" Type="http://schemas.openxmlformats.org/officeDocument/2006/relationships/tags" Target="../tags/tag80.xml"/><Relationship Id="rId20" Type="http://schemas.openxmlformats.org/officeDocument/2006/relationships/tags" Target="../tags/tag79.xml"/><Relationship Id="rId2" Type="http://schemas.openxmlformats.org/officeDocument/2006/relationships/tags" Target="../tags/tag61.xml"/><Relationship Id="rId19" Type="http://schemas.openxmlformats.org/officeDocument/2006/relationships/tags" Target="../tags/tag78.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9" Type="http://schemas.openxmlformats.org/officeDocument/2006/relationships/tags" Target="../tags/tag712.xml"/><Relationship Id="rId8" Type="http://schemas.openxmlformats.org/officeDocument/2006/relationships/image" Target="../media/image71.png"/><Relationship Id="rId7" Type="http://schemas.openxmlformats.org/officeDocument/2006/relationships/tags" Target="../tags/tag711.xml"/><Relationship Id="rId6" Type="http://schemas.openxmlformats.org/officeDocument/2006/relationships/tags" Target="../tags/tag710.xml"/><Relationship Id="rId5" Type="http://schemas.openxmlformats.org/officeDocument/2006/relationships/tags" Target="../tags/tag709.xml"/><Relationship Id="rId4" Type="http://schemas.openxmlformats.org/officeDocument/2006/relationships/tags" Target="../tags/tag708.xml"/><Relationship Id="rId3" Type="http://schemas.openxmlformats.org/officeDocument/2006/relationships/tags" Target="../tags/tag707.xml"/><Relationship Id="rId2" Type="http://schemas.openxmlformats.org/officeDocument/2006/relationships/tags" Target="../tags/tag706.xml"/><Relationship Id="rId12" Type="http://schemas.openxmlformats.org/officeDocument/2006/relationships/slideLayout" Target="../slideLayouts/slideLayout2.xml"/><Relationship Id="rId11" Type="http://schemas.openxmlformats.org/officeDocument/2006/relationships/tags" Target="../tags/tag713.xml"/><Relationship Id="rId10" Type="http://schemas.openxmlformats.org/officeDocument/2006/relationships/image" Target="../media/image2.png"/><Relationship Id="rId1" Type="http://schemas.openxmlformats.org/officeDocument/2006/relationships/image" Target="../media/image10.png"/></Relationships>
</file>

<file path=ppt/slides/_rels/slide81.xml.rels><?xml version="1.0" encoding="UTF-8" standalone="yes"?>
<Relationships xmlns="http://schemas.openxmlformats.org/package/2006/relationships"><Relationship Id="rId9" Type="http://schemas.openxmlformats.org/officeDocument/2006/relationships/tags" Target="../tags/tag720.xml"/><Relationship Id="rId8" Type="http://schemas.openxmlformats.org/officeDocument/2006/relationships/image" Target="../media/image72.png"/><Relationship Id="rId7" Type="http://schemas.openxmlformats.org/officeDocument/2006/relationships/tags" Target="../tags/tag719.xml"/><Relationship Id="rId6" Type="http://schemas.openxmlformats.org/officeDocument/2006/relationships/tags" Target="../tags/tag718.xml"/><Relationship Id="rId5" Type="http://schemas.openxmlformats.org/officeDocument/2006/relationships/tags" Target="../tags/tag717.xml"/><Relationship Id="rId4" Type="http://schemas.openxmlformats.org/officeDocument/2006/relationships/tags" Target="../tags/tag716.xml"/><Relationship Id="rId3" Type="http://schemas.openxmlformats.org/officeDocument/2006/relationships/tags" Target="../tags/tag715.xml"/><Relationship Id="rId2" Type="http://schemas.openxmlformats.org/officeDocument/2006/relationships/tags" Target="../tags/tag714.xml"/><Relationship Id="rId13" Type="http://schemas.openxmlformats.org/officeDocument/2006/relationships/slideLayout" Target="../slideLayouts/slideLayout2.xml"/><Relationship Id="rId12" Type="http://schemas.openxmlformats.org/officeDocument/2006/relationships/tags" Target="../tags/tag722.xml"/><Relationship Id="rId11" Type="http://schemas.openxmlformats.org/officeDocument/2006/relationships/image" Target="../media/image2.png"/><Relationship Id="rId10" Type="http://schemas.openxmlformats.org/officeDocument/2006/relationships/tags" Target="../tags/tag721.xml"/><Relationship Id="rId1" Type="http://schemas.openxmlformats.org/officeDocument/2006/relationships/image" Target="../media/image10.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723.xml"/><Relationship Id="rId2" Type="http://schemas.openxmlformats.org/officeDocument/2006/relationships/image" Target="../media/image10.png"/><Relationship Id="rId1" Type="http://schemas.openxmlformats.org/officeDocument/2006/relationships/image" Target="../media/image73.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724.xml"/><Relationship Id="rId2" Type="http://schemas.openxmlformats.org/officeDocument/2006/relationships/image" Target="../media/image74.png"/><Relationship Id="rId1" Type="http://schemas.openxmlformats.org/officeDocument/2006/relationships/image" Target="../media/image10.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725.xml"/><Relationship Id="rId1" Type="http://schemas.openxmlformats.org/officeDocument/2006/relationships/image" Target="../media/image10.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726.xml"/><Relationship Id="rId2" Type="http://schemas.openxmlformats.org/officeDocument/2006/relationships/image" Target="../media/image75.jpeg"/><Relationship Id="rId1" Type="http://schemas.openxmlformats.org/officeDocument/2006/relationships/image" Target="../media/image10.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727.xml"/><Relationship Id="rId1" Type="http://schemas.openxmlformats.org/officeDocument/2006/relationships/image" Target="../media/image10.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728.xml"/><Relationship Id="rId1" Type="http://schemas.openxmlformats.org/officeDocument/2006/relationships/image" Target="../media/image10.png"/></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729.xml"/><Relationship Id="rId2" Type="http://schemas.openxmlformats.org/officeDocument/2006/relationships/image" Target="../media/image10.png"/><Relationship Id="rId1" Type="http://schemas.openxmlformats.org/officeDocument/2006/relationships/image" Target="../media/image76.png"/></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730.xml"/><Relationship Id="rId2" Type="http://schemas.openxmlformats.org/officeDocument/2006/relationships/image" Target="../media/image77.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126.xml"/><Relationship Id="rId2" Type="http://schemas.openxmlformats.org/officeDocument/2006/relationships/image" Target="../media/image10.png"/><Relationship Id="rId1" Type="http://schemas.openxmlformats.org/officeDocument/2006/relationships/image" Target="../media/image17.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731.xml"/><Relationship Id="rId1" Type="http://schemas.openxmlformats.org/officeDocument/2006/relationships/image" Target="../media/image7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Picture2"/>
          <p:cNvPicPr>
            <a:picLocks noChangeAspect="1"/>
          </p:cNvPicPr>
          <p:nvPr>
            <p:ph idx="1"/>
          </p:nvPr>
        </p:nvPicPr>
        <p:blipFill>
          <a:blip r:embed="rId1"/>
          <a:srcRect r="297" b="602"/>
          <a:stretch>
            <a:fillRect/>
          </a:stretch>
        </p:blipFill>
        <p:spPr>
          <a:xfrm>
            <a:off x="0" y="0"/>
            <a:ext cx="12192000" cy="6858000"/>
          </a:xfrm>
          <a:prstGeom prst="rect">
            <a:avLst/>
          </a:prstGeom>
        </p:spPr>
      </p:pic>
      <p:pic>
        <p:nvPicPr>
          <p:cNvPr id="13"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4320" y="963930"/>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lstStyle/>
          <a:p>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STEPS FOR CODE EXECUTION</a:t>
            </a:r>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nSpc>
                <a:spcPct val="120000"/>
              </a:lnSpc>
              <a:spcBef>
                <a:spcPts val="300"/>
              </a:spcBef>
              <a:buFont typeface="Wingdings" panose="05000000000000000000" charset="0"/>
              <a:buChar char="§"/>
            </a:pPr>
            <a:r>
              <a:rPr lang="en-US" sz="1200" b="1">
                <a:solidFill>
                  <a:schemeClr val="accent6"/>
                </a:solidFill>
                <a:latin typeface="Microsoft YaHei UI" panose="020B0503020204020204" charset="-122"/>
                <a:ea typeface="Microsoft YaHei UI" panose="020B0503020204020204" charset="-122"/>
              </a:rPr>
              <a:t>Writing Code:</a:t>
            </a:r>
            <a:r>
              <a:rPr lang="en-US" sz="1200">
                <a:latin typeface="Microsoft YaHei UI" panose="020B0503020204020204" charset="-122"/>
                <a:ea typeface="Microsoft YaHei UI" panose="020B0503020204020204" charset="-122"/>
              </a:rPr>
              <a:t> You write your Python code in a .py file.</a:t>
            </a:r>
            <a:endParaRPr lang="en-US" sz="1200">
              <a:latin typeface="Microsoft YaHei UI" panose="020B0503020204020204" charset="-122"/>
              <a:ea typeface="Microsoft YaHei UI" panose="020B0503020204020204" charset="-122"/>
            </a:endParaRPr>
          </a:p>
          <a:p>
            <a:pPr marL="285750" indent="-285750">
              <a:lnSpc>
                <a:spcPct val="120000"/>
              </a:lnSpc>
              <a:spcBef>
                <a:spcPts val="300"/>
              </a:spcBef>
              <a:buFont typeface="Wingdings" panose="05000000000000000000" charset="0"/>
              <a:buChar char="§"/>
            </a:pPr>
            <a:r>
              <a:rPr lang="en-US" sz="1200" b="1">
                <a:solidFill>
                  <a:schemeClr val="accent6"/>
                </a:solidFill>
                <a:latin typeface="Microsoft YaHei UI" panose="020B0503020204020204" charset="-122"/>
                <a:ea typeface="Microsoft YaHei UI" panose="020B0503020204020204" charset="-122"/>
              </a:rPr>
              <a:t>Breaking Down Code:</a:t>
            </a:r>
            <a:r>
              <a:rPr lang="en-US" sz="1200">
                <a:latin typeface="Microsoft YaHei UI" panose="020B0503020204020204" charset="-122"/>
                <a:ea typeface="Microsoft YaHei UI" panose="020B0503020204020204" charset="-122"/>
              </a:rPr>
              <a:t> The first step is that the Python source code (.py file) is converted into small units called tokens. Tokens represent keywords, operators, identifiers, literals, etc.</a:t>
            </a:r>
            <a:endParaRPr lang="en-US" sz="1200">
              <a:latin typeface="Microsoft YaHei UI" panose="020B0503020204020204" charset="-122"/>
              <a:ea typeface="Microsoft YaHei UI" panose="020B0503020204020204" charset="-122"/>
            </a:endParaRPr>
          </a:p>
          <a:p>
            <a:pPr marL="285750" indent="-285750">
              <a:lnSpc>
                <a:spcPct val="120000"/>
              </a:lnSpc>
              <a:spcBef>
                <a:spcPts val="300"/>
              </a:spcBef>
              <a:buFont typeface="Wingdings" panose="05000000000000000000" charset="0"/>
              <a:buChar char="§"/>
            </a:pPr>
            <a:r>
              <a:rPr lang="en-US" sz="1200" b="1">
                <a:solidFill>
                  <a:schemeClr val="accent6"/>
                </a:solidFill>
                <a:latin typeface="Microsoft YaHei UI" panose="020B0503020204020204" charset="-122"/>
                <a:ea typeface="Microsoft YaHei UI" panose="020B0503020204020204" charset="-122"/>
              </a:rPr>
              <a:t>Creating a Tree: </a:t>
            </a:r>
            <a:r>
              <a:rPr lang="en-US" sz="1200">
                <a:latin typeface="Microsoft YaHei UI" panose="020B0503020204020204" charset="-122"/>
                <a:ea typeface="Microsoft YaHei UI" panose="020B0503020204020204" charset="-122"/>
              </a:rPr>
              <a:t>These tokens are then parsed to form an Abstract Syntax Tree (AST). The AST represents the hierarchical structure of the code and its syntax.</a:t>
            </a:r>
            <a:endParaRPr lang="en-US" sz="1200">
              <a:latin typeface="Microsoft YaHei UI" panose="020B0503020204020204" charset="-122"/>
              <a:ea typeface="Microsoft YaHei UI" panose="020B0503020204020204" charset="-122"/>
            </a:endParaRPr>
          </a:p>
          <a:p>
            <a:pPr marL="285750" indent="-285750">
              <a:lnSpc>
                <a:spcPct val="120000"/>
              </a:lnSpc>
              <a:spcBef>
                <a:spcPts val="300"/>
              </a:spcBef>
              <a:buFont typeface="Wingdings" panose="05000000000000000000" charset="0"/>
              <a:buChar char="§"/>
            </a:pPr>
            <a:r>
              <a:rPr lang="en-US" sz="1200" b="1">
                <a:solidFill>
                  <a:schemeClr val="accent6"/>
                </a:solidFill>
                <a:latin typeface="Microsoft YaHei UI" panose="020B0503020204020204" charset="-122"/>
                <a:ea typeface="Microsoft YaHei UI" panose="020B0503020204020204" charset="-122"/>
              </a:rPr>
              <a:t>Compiling to Bytecode:</a:t>
            </a:r>
            <a:r>
              <a:rPr lang="en-US" sz="1200">
                <a:latin typeface="Microsoft YaHei UI" panose="020B0503020204020204" charset="-122"/>
                <a:ea typeface="Microsoft YaHei UI" panose="020B0503020204020204" charset="-122"/>
              </a:rPr>
              <a:t> The AST is compiled into bytecode, which is a lower-level, platform-independent representation of the code. This bytecode can be read by the Python interpreter (PVM). The bytecode is often saved in .pyc files within the __pycache__ directory.</a:t>
            </a:r>
            <a:endParaRPr lang="en-US" sz="1200">
              <a:latin typeface="Microsoft YaHei UI" panose="020B0503020204020204" charset="-122"/>
              <a:ea typeface="Microsoft YaHei UI" panose="020B0503020204020204" charset="-122"/>
            </a:endParaRPr>
          </a:p>
          <a:p>
            <a:pPr marL="285750" indent="-285750">
              <a:lnSpc>
                <a:spcPct val="120000"/>
              </a:lnSpc>
              <a:spcBef>
                <a:spcPts val="300"/>
              </a:spcBef>
              <a:buFont typeface="Wingdings" panose="05000000000000000000" charset="0"/>
              <a:buChar char="§"/>
            </a:pPr>
            <a:r>
              <a:rPr lang="en-US" sz="1200" b="1">
                <a:solidFill>
                  <a:schemeClr val="accent6"/>
                </a:solidFill>
                <a:latin typeface="Microsoft YaHei UI" panose="020B0503020204020204" charset="-122"/>
                <a:ea typeface="Microsoft YaHei UI" panose="020B0503020204020204" charset="-122"/>
              </a:rPr>
              <a:t>Loading Modules:</a:t>
            </a:r>
            <a:r>
              <a:rPr lang="en-US" sz="1200">
                <a:latin typeface="Microsoft YaHei UI" panose="020B0503020204020204" charset="-122"/>
                <a:ea typeface="Microsoft YaHei UI" panose="020B0503020204020204" charset="-122"/>
              </a:rPr>
              <a:t> The import system loads any additional modules and libraries your code needs.</a:t>
            </a:r>
            <a:endParaRPr lang="en-US" sz="1200">
              <a:latin typeface="Microsoft YaHei UI" panose="020B0503020204020204" charset="-122"/>
              <a:ea typeface="Microsoft YaHei UI" panose="020B0503020204020204" charset="-122"/>
            </a:endParaRPr>
          </a:p>
          <a:p>
            <a:pPr marL="285750" indent="-285750">
              <a:lnSpc>
                <a:spcPct val="120000"/>
              </a:lnSpc>
              <a:spcBef>
                <a:spcPts val="300"/>
              </a:spcBef>
              <a:buFont typeface="Wingdings" panose="05000000000000000000" charset="0"/>
              <a:buChar char="§"/>
            </a:pPr>
            <a:r>
              <a:rPr lang="en-US" sz="1200" b="1">
                <a:solidFill>
                  <a:schemeClr val="accent6"/>
                </a:solidFill>
                <a:latin typeface="Microsoft YaHei UI" panose="020B0503020204020204" charset="-122"/>
                <a:ea typeface="Microsoft YaHei UI" panose="020B0503020204020204" charset="-122"/>
              </a:rPr>
              <a:t>Running the Code: </a:t>
            </a:r>
            <a:r>
              <a:rPr lang="en-US" sz="1200">
                <a:latin typeface="Microsoft YaHei UI" panose="020B0503020204020204" charset="-122"/>
                <a:ea typeface="Microsoft YaHei UI" panose="020B0503020204020204" charset="-122"/>
              </a:rPr>
              <a:t>The Python Virtual Machine (PVM) reads and executes the bytecode. This execution process is platform-independent, meaning the same bytecode can run on any operating system that has a Python interpreter.</a:t>
            </a:r>
            <a:endParaRPr lang="en-US" sz="1200">
              <a:latin typeface="Microsoft YaHei UI" panose="020B0503020204020204" charset="-122"/>
              <a:ea typeface="Microsoft YaHei UI" panose="020B0503020204020204" charset="-122"/>
            </a:endParaRPr>
          </a:p>
          <a:p>
            <a:pPr marL="285750" indent="-285750">
              <a:lnSpc>
                <a:spcPct val="120000"/>
              </a:lnSpc>
              <a:spcBef>
                <a:spcPts val="300"/>
              </a:spcBef>
              <a:buFont typeface="Wingdings" panose="05000000000000000000" charset="0"/>
              <a:buChar char="§"/>
            </a:pPr>
            <a:r>
              <a:rPr lang="en-US" sz="1200" b="1">
                <a:solidFill>
                  <a:schemeClr val="accent6"/>
                </a:solidFill>
                <a:latin typeface="Microsoft YaHei UI" panose="020B0503020204020204" charset="-122"/>
                <a:ea typeface="Microsoft YaHei UI" panose="020B0503020204020204" charset="-122"/>
              </a:rPr>
              <a:t>Executing Instructions:</a:t>
            </a:r>
            <a:r>
              <a:rPr lang="en-US" sz="1200">
                <a:latin typeface="Microsoft YaHei UI" panose="020B0503020204020204" charset="-122"/>
                <a:ea typeface="Microsoft YaHei UI" panose="020B0503020204020204" charset="-122"/>
              </a:rPr>
              <a:t> The interpreter loop fetches, decodes, and runs the bytecode instructions one by one.</a:t>
            </a:r>
            <a:endParaRPr lang="en-US" sz="1200">
              <a:latin typeface="Microsoft YaHei UI" panose="020B0503020204020204" charset="-122"/>
              <a:ea typeface="Microsoft YaHei UI" panose="020B0503020204020204" charset="-122"/>
            </a:endParaRPr>
          </a:p>
          <a:p>
            <a:pPr marL="285750" indent="-285750">
              <a:lnSpc>
                <a:spcPct val="120000"/>
              </a:lnSpc>
              <a:spcBef>
                <a:spcPts val="300"/>
              </a:spcBef>
              <a:buFont typeface="Wingdings" panose="05000000000000000000" charset="0"/>
              <a:buChar char="§"/>
            </a:pPr>
            <a:r>
              <a:rPr lang="en-US" sz="1200" b="1">
                <a:solidFill>
                  <a:schemeClr val="accent6"/>
                </a:solidFill>
                <a:latin typeface="Microsoft YaHei UI" panose="020B0503020204020204" charset="-122"/>
                <a:ea typeface="Microsoft YaHei UI" panose="020B0503020204020204" charset="-122"/>
              </a:rPr>
              <a:t>Speeding Up:</a:t>
            </a:r>
            <a:r>
              <a:rPr lang="en-US" sz="1200">
                <a:latin typeface="Microsoft YaHei UI" panose="020B0503020204020204" charset="-122"/>
                <a:ea typeface="Microsoft YaHei UI" panose="020B0503020204020204" charset="-122"/>
              </a:rPr>
              <a:t> A Just In Time (JIT) compiler makes frequently used parts of your code run faster by converting them into machine code.</a:t>
            </a:r>
            <a:endParaRPr lang="en-US" sz="1200">
              <a:latin typeface="Microsoft YaHei UI" panose="020B0503020204020204" charset="-122"/>
              <a:ea typeface="Microsoft YaHei UI" panose="020B0503020204020204" charset="-122"/>
            </a:endParaRPr>
          </a:p>
          <a:p>
            <a:pPr marL="285750" indent="-285750">
              <a:lnSpc>
                <a:spcPct val="120000"/>
              </a:lnSpc>
              <a:spcBef>
                <a:spcPts val="300"/>
              </a:spcBef>
              <a:buFont typeface="Wingdings" panose="05000000000000000000" charset="0"/>
              <a:buChar char="§"/>
            </a:pPr>
            <a:r>
              <a:rPr lang="en-US" sz="1200" b="1">
                <a:solidFill>
                  <a:schemeClr val="accent6"/>
                </a:solidFill>
                <a:latin typeface="Microsoft YaHei UI" panose="020B0503020204020204" charset="-122"/>
                <a:ea typeface="Microsoft YaHei UI" panose="020B0503020204020204" charset="-122"/>
              </a:rPr>
              <a:t>Showing Results: </a:t>
            </a:r>
            <a:r>
              <a:rPr lang="en-US" sz="1200">
                <a:latin typeface="Microsoft YaHei UI" panose="020B0503020204020204" charset="-122"/>
                <a:ea typeface="Microsoft YaHei UI" panose="020B0503020204020204" charset="-122"/>
              </a:rPr>
              <a:t>The output of your code is displayed or returned.</a:t>
            </a:r>
            <a:endParaRPr lang="en-US" sz="1200">
              <a:latin typeface="Microsoft YaHei UI" panose="020B0503020204020204" charset="-122"/>
              <a:ea typeface="Microsoft YaHei UI" panose="020B0503020204020204" charset="-122"/>
            </a:endParaRPr>
          </a:p>
        </p:txBody>
      </p:sp>
      <p:pic>
        <p:nvPicPr>
          <p:cNvPr id="8" name="Content Placeholder 3" descr="pythonBeyondScenecs"/>
          <p:cNvPicPr>
            <a:picLocks noGrp="1" noChangeAspect="1"/>
          </p:cNvPicPr>
          <p:nvPr>
            <p:ph idx="1"/>
          </p:nvPr>
        </p:nvPicPr>
        <p:blipFill>
          <a:blip r:embed="rId2"/>
          <a:stretch>
            <a:fillRect/>
          </a:stretch>
        </p:blipFill>
        <p:spPr>
          <a:xfrm>
            <a:off x="6822440" y="963295"/>
            <a:ext cx="5080635" cy="5662295"/>
          </a:xfrm>
          <a:prstGeom prst="rect">
            <a:avLst/>
          </a:prstGeom>
          <a:ln>
            <a:solidFill>
              <a:srgbClr val="0070C0"/>
            </a:solidFill>
          </a:ln>
        </p:spPr>
      </p:pic>
      <p:grpSp>
        <p:nvGrpSpPr>
          <p:cNvPr id="9" name="Group 8"/>
          <p:cNvGrpSpPr/>
          <p:nvPr/>
        </p:nvGrpSpPr>
        <p:grpSpPr>
          <a:xfrm>
            <a:off x="172720" y="216535"/>
            <a:ext cx="4323715" cy="725170"/>
            <a:chOff x="272" y="341"/>
            <a:chExt cx="6809" cy="1142"/>
          </a:xfrm>
        </p:grpSpPr>
        <p:sp>
          <p:nvSpPr>
            <p:cNvPr id="26" name="Rectangles 25"/>
            <p:cNvSpPr/>
            <p:nvPr>
              <p:custDataLst>
                <p:tags r:id="rId3"/>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8" name="Rectangles 27"/>
            <p:cNvSpPr/>
            <p:nvPr>
              <p:custDataLst>
                <p:tags r:id="rId4"/>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Rectangles 28"/>
            <p:cNvSpPr/>
            <p:nvPr>
              <p:custDataLst>
                <p:tags r:id="rId5"/>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 name="Rectangles 29"/>
            <p:cNvSpPr/>
            <p:nvPr>
              <p:custDataLst>
                <p:tags r:id="rId6"/>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custDataLst>
                <p:tags r:id="rId7"/>
              </p:custDataLst>
            </p:nvPr>
          </p:nvSpPr>
          <p:spPr>
            <a:xfrm>
              <a:off x="272" y="341"/>
              <a:ext cx="6809" cy="904"/>
            </a:xfrm>
            <a:prstGeom prst="rect">
              <a:avLst/>
            </a:prstGeom>
            <a:noFill/>
          </p:spPr>
          <p:txBody>
            <a:bodyPr wrap="square" rtlCol="0" anchor="t" anchorCtr="0">
              <a:noAutofit/>
            </a:bodyPr>
            <a:p>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CODE EXECUTION</a:t>
              </a:r>
              <a:endParaRPr lang="en-US" sz="3200"/>
            </a:p>
          </p:txBody>
        </p:sp>
      </p:grpSp>
      <p:pic>
        <p:nvPicPr>
          <p:cNvPr id="14"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26" name="Rectangles 25"/>
          <p:cNvSpPr/>
          <p:nvPr>
            <p:custDataLst>
              <p:tags r:id="rId2"/>
            </p:custDataLst>
          </p:nvPr>
        </p:nvSpPr>
        <p:spPr>
          <a:xfrm>
            <a:off x="273050" y="97091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OPERATORS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20000"/>
              </a:lnSpc>
            </a:pPr>
            <a:r>
              <a:rPr lang="en-US" sz="1500">
                <a:latin typeface="Microsoft YaHei UI" panose="020B0503020204020204" charset="-122"/>
                <a:ea typeface="Microsoft YaHei UI" panose="020B0503020204020204" charset="-122"/>
              </a:rPr>
              <a:t>Operators are used to perform operations on variables and values.</a:t>
            </a:r>
            <a:endParaRPr lang="en-US" sz="15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r>
              <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Python divides the operators in the following groups</a:t>
            </a:r>
            <a:endPar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400">
                <a:solidFill>
                  <a:schemeClr val="bg1"/>
                </a:solidFill>
                <a:latin typeface="Microsoft YaHei UI" panose="020B0503020204020204" charset="-122"/>
                <a:ea typeface="Microsoft YaHei UI" panose="020B0503020204020204" charset="-122"/>
              </a:rPr>
              <a:t>Arithmetic operators</a:t>
            </a:r>
            <a:endParaRPr lang="en-US" sz="14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400">
                <a:solidFill>
                  <a:schemeClr val="bg1"/>
                </a:solidFill>
                <a:latin typeface="Microsoft YaHei UI" panose="020B0503020204020204" charset="-122"/>
                <a:ea typeface="Microsoft YaHei UI" panose="020B0503020204020204" charset="-122"/>
                <a:sym typeface="+mn-ea"/>
              </a:rPr>
              <a:t>Relational operators</a:t>
            </a:r>
            <a:endParaRPr lang="en-US" sz="14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400">
                <a:solidFill>
                  <a:schemeClr val="bg1"/>
                </a:solidFill>
                <a:latin typeface="Microsoft YaHei UI" panose="020B0503020204020204" charset="-122"/>
                <a:ea typeface="Microsoft YaHei UI" panose="020B0503020204020204" charset="-122"/>
              </a:rPr>
              <a:t>Assignment operators</a:t>
            </a:r>
            <a:endParaRPr lang="en-US" sz="14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400">
                <a:solidFill>
                  <a:schemeClr val="bg1"/>
                </a:solidFill>
                <a:latin typeface="Microsoft YaHei UI" panose="020B0503020204020204" charset="-122"/>
                <a:ea typeface="Microsoft YaHei UI" panose="020B0503020204020204" charset="-122"/>
              </a:rPr>
              <a:t>Logical operators</a:t>
            </a:r>
            <a:endParaRPr lang="en-US" sz="14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400">
                <a:solidFill>
                  <a:schemeClr val="bg1"/>
                </a:solidFill>
                <a:latin typeface="Microsoft YaHei UI" panose="020B0503020204020204" charset="-122"/>
                <a:ea typeface="Microsoft YaHei UI" panose="020B0503020204020204" charset="-122"/>
                <a:sym typeface="+mn-ea"/>
              </a:rPr>
              <a:t>Bitwise operators</a:t>
            </a:r>
            <a:endParaRPr lang="en-US" sz="14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400">
                <a:solidFill>
                  <a:schemeClr val="bg1"/>
                </a:solidFill>
                <a:latin typeface="Microsoft YaHei UI" panose="020B0503020204020204" charset="-122"/>
                <a:ea typeface="Microsoft YaHei UI" panose="020B0503020204020204" charset="-122"/>
              </a:rPr>
              <a:t>Membership operators</a:t>
            </a:r>
            <a:endParaRPr lang="en-US" sz="14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400">
                <a:solidFill>
                  <a:schemeClr val="bg1"/>
                </a:solidFill>
                <a:latin typeface="Microsoft YaHei UI" panose="020B0503020204020204" charset="-122"/>
                <a:ea typeface="Microsoft YaHei UI" panose="020B0503020204020204" charset="-122"/>
                <a:sym typeface="+mn-ea"/>
              </a:rPr>
              <a:t>Identity operators</a:t>
            </a:r>
            <a:endParaRPr lang="en-US" sz="1400">
              <a:solidFill>
                <a:schemeClr val="accent6"/>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 </a:t>
            </a:r>
            <a:endParaRPr lang="en-US" sz="15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 name="Content Placeholder 2" descr="shared image (2)"/>
          <p:cNvPicPr>
            <a:picLocks noChangeAspect="1"/>
          </p:cNvPicPr>
          <p:nvPr>
            <p:ph sz="half" idx="1"/>
          </p:nvPr>
        </p:nvPicPr>
        <p:blipFill>
          <a:blip r:embed="rId3"/>
          <a:srcRect t="17877"/>
          <a:stretch>
            <a:fillRect/>
          </a:stretch>
        </p:blipFill>
        <p:spPr>
          <a:xfrm>
            <a:off x="6181090" y="970915"/>
            <a:ext cx="5761355" cy="5669280"/>
          </a:xfrm>
          <a:prstGeom prst="rect">
            <a:avLst/>
          </a:prstGeom>
          <a:ln>
            <a:solidFill>
              <a:srgbClr val="0070C0"/>
            </a:solidFill>
          </a:ln>
        </p:spPr>
      </p:pic>
      <p:grpSp>
        <p:nvGrpSpPr>
          <p:cNvPr id="4" name="Group 3"/>
          <p:cNvGrpSpPr/>
          <p:nvPr/>
        </p:nvGrpSpPr>
        <p:grpSpPr>
          <a:xfrm>
            <a:off x="172720" y="216535"/>
            <a:ext cx="3754120" cy="724535"/>
            <a:chOff x="272" y="341"/>
            <a:chExt cx="5912" cy="1141"/>
          </a:xfrm>
        </p:grpSpPr>
        <p:sp>
          <p:nvSpPr>
            <p:cNvPr id="5" name="Rectangles 4"/>
            <p:cNvSpPr/>
            <p:nvPr>
              <p:custDataLst>
                <p:tags r:id="rId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Rectangles 5"/>
            <p:cNvSpPr/>
            <p:nvPr>
              <p:custDataLst>
                <p:tags r:id="rId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Rectangles 6"/>
            <p:cNvSpPr/>
            <p:nvPr>
              <p:custDataLst>
                <p:tags r:id="rId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Rectangles 7"/>
            <p:cNvSpPr/>
            <p:nvPr>
              <p:custDataLst>
                <p:tags r:id="rId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Text Box 8"/>
            <p:cNvSpPr txBox="1"/>
            <p:nvPr>
              <p:custDataLst>
                <p:tags r:id="rId8"/>
              </p:custDataLst>
            </p:nvPr>
          </p:nvSpPr>
          <p:spPr>
            <a:xfrm>
              <a:off x="272" y="341"/>
              <a:ext cx="5912" cy="904"/>
            </a:xfrm>
            <a:prstGeom prst="rect">
              <a:avLst/>
            </a:prstGeom>
            <a:noFill/>
          </p:spPr>
          <p:txBody>
            <a:bodyPr wrap="square" rtlCol="0" anchor="t" anchorCtr="0">
              <a:noAutofit/>
            </a:bodyPr>
            <a:p>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OPERATORS</a:t>
              </a:r>
              <a:endParaRPr lang="en-US" sz="3200"/>
            </a:p>
          </p:txBody>
        </p:sp>
      </p:grpSp>
      <p:pic>
        <p:nvPicPr>
          <p:cNvPr id="10"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
        <p:nvSpPr>
          <p:cNvPr id="29" name="Flowchart: Alternate Process 28"/>
          <p:cNvSpPr/>
          <p:nvPr/>
        </p:nvSpPr>
        <p:spPr>
          <a:xfrm>
            <a:off x="430530" y="4222115"/>
            <a:ext cx="5396230" cy="20993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Font typeface="Wingdings" panose="05000000000000000000" charset="0"/>
              <a:buNone/>
            </a:pPr>
            <a:r>
              <a:rPr lang="en-US" sz="1200" b="1">
                <a:solidFill>
                  <a:schemeClr val="bg1"/>
                </a:solidFill>
                <a:latin typeface="Microsoft YaHei UI" panose="020B0503020204020204" charset="-122"/>
                <a:ea typeface="Microsoft YaHei UI" panose="020B0503020204020204" charset="-122"/>
                <a:sym typeface="+mn-ea"/>
              </a:rPr>
              <a:t>a =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 b =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c = </a:t>
            </a:r>
            <a:r>
              <a:rPr lang="en-US" sz="1200" b="1">
                <a:solidFill>
                  <a:srgbClr val="00B050"/>
                </a:solidFill>
                <a:latin typeface="Microsoft YaHei UI" panose="020B0503020204020204" charset="-122"/>
                <a:ea typeface="Microsoft YaHei UI" panose="020B0503020204020204" charset="-122"/>
                <a:sym typeface="+mn-ea"/>
              </a:rPr>
              <a:t>“Python Programming”</a:t>
            </a:r>
            <a:endParaRPr lang="en-US" sz="1200" b="1">
              <a:solidFill>
                <a:schemeClr val="accent6"/>
              </a:solidFill>
              <a:latin typeface="Microsoft YaHei UI" panose="020B0503020204020204" charset="-122"/>
              <a:ea typeface="Microsoft YaHei UI" panose="020B0503020204020204" charset="-122"/>
              <a:sym typeface="+mn-ea"/>
            </a:endParaRPr>
          </a:p>
          <a:p>
            <a:pPr indent="0" algn="l">
              <a:lnSpc>
                <a:spcPct val="110000"/>
              </a:lnSpc>
              <a:buFont typeface="Wingdings" panose="05000000000000000000" charset="0"/>
              <a:buNone/>
            </a:pPr>
            <a:endParaRPr lang="en-US" sz="1200" b="1">
              <a:solidFill>
                <a:schemeClr val="bg1"/>
              </a:solidFill>
              <a:latin typeface="Microsoft YaHei UI" panose="020B0503020204020204" charset="-122"/>
              <a:ea typeface="Microsoft YaHei UI" panose="020B0503020204020204" charset="-122"/>
            </a:endParaRPr>
          </a:p>
          <a:p>
            <a:pPr marL="171450" indent="-171450" algn="l">
              <a:lnSpc>
                <a:spcPct val="110000"/>
              </a:lnSpc>
              <a:buFont typeface="Wingdings" panose="05000000000000000000" charset="0"/>
              <a:buChar char="§"/>
            </a:pPr>
            <a:r>
              <a:rPr lang="en-US" sz="1200" b="1">
                <a:solidFill>
                  <a:schemeClr val="bg1"/>
                </a:solidFill>
                <a:latin typeface="Microsoft YaHei UI" panose="020B0503020204020204" charset="-122"/>
                <a:ea typeface="Microsoft YaHei UI" panose="020B0503020204020204" charset="-122"/>
                <a:sym typeface="+mn-ea"/>
              </a:rPr>
              <a:t>a </a:t>
            </a:r>
            <a:r>
              <a:rPr lang="en-US" sz="1200" b="1">
                <a:solidFill>
                  <a:srgbClr val="FA005A"/>
                </a:solidFill>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b  </a:t>
            </a:r>
            <a:r>
              <a:rPr lang="en-US" sz="1200" b="1">
                <a:solidFill>
                  <a:schemeClr val="bg1">
                    <a:lumMod val="75000"/>
                  </a:schemeClr>
                </a:solidFill>
                <a:latin typeface="Microsoft YaHei UI" panose="020B0503020204020204" charset="-122"/>
                <a:ea typeface="Microsoft YaHei UI" panose="020B0503020204020204" charset="-122"/>
                <a:sym typeface="+mn-ea"/>
              </a:rPr>
              <a:t>#Output: 3</a:t>
            </a:r>
            <a:endParaRPr lang="en-US" sz="1200" b="1">
              <a:solidFill>
                <a:schemeClr val="bg1"/>
              </a:solidFill>
              <a:latin typeface="Microsoft YaHei UI" panose="020B0503020204020204" charset="-122"/>
              <a:ea typeface="Microsoft YaHei UI" panose="020B0503020204020204" charset="-122"/>
            </a:endParaRPr>
          </a:p>
          <a:p>
            <a:pPr marL="171450" indent="-171450" algn="l">
              <a:lnSpc>
                <a:spcPct val="110000"/>
              </a:lnSpc>
              <a:buFont typeface="Wingdings" panose="05000000000000000000" charset="0"/>
              <a:buChar char="§"/>
            </a:pPr>
            <a:r>
              <a:rPr lang="en-US" sz="1200" b="1">
                <a:solidFill>
                  <a:schemeClr val="bg1"/>
                </a:solidFill>
                <a:latin typeface="Microsoft YaHei UI" panose="020B0503020204020204" charset="-122"/>
                <a:ea typeface="Microsoft YaHei UI" panose="020B0503020204020204" charset="-122"/>
                <a:sym typeface="+mn-ea"/>
              </a:rPr>
              <a:t>a </a:t>
            </a:r>
            <a:r>
              <a:rPr lang="en-US" sz="1200" b="1">
                <a:solidFill>
                  <a:srgbClr val="FA005A"/>
                </a:solidFill>
                <a:latin typeface="Microsoft YaHei UI" panose="020B0503020204020204" charset="-122"/>
                <a:ea typeface="Microsoft YaHei UI" panose="020B0503020204020204" charset="-122"/>
                <a:sym typeface="+mn-ea"/>
              </a:rPr>
              <a:t>&lt;</a:t>
            </a:r>
            <a:r>
              <a:rPr lang="en-US" sz="1200" b="1">
                <a:solidFill>
                  <a:schemeClr val="bg1"/>
                </a:solidFill>
                <a:latin typeface="Microsoft YaHei UI" panose="020B0503020204020204" charset="-122"/>
                <a:ea typeface="Microsoft YaHei UI" panose="020B0503020204020204" charset="-122"/>
                <a:sym typeface="+mn-ea"/>
              </a:rPr>
              <a:t> b  </a:t>
            </a:r>
            <a:r>
              <a:rPr lang="en-US" sz="1200" b="1">
                <a:solidFill>
                  <a:schemeClr val="bg1">
                    <a:lumMod val="75000"/>
                  </a:schemeClr>
                </a:solidFill>
                <a:latin typeface="Microsoft YaHei UI" panose="020B0503020204020204" charset="-122"/>
                <a:ea typeface="Microsoft YaHei UI" panose="020B0503020204020204" charset="-122"/>
                <a:sym typeface="+mn-ea"/>
              </a:rPr>
              <a:t>#Output: True</a:t>
            </a:r>
            <a:endParaRPr lang="en-US" sz="1200" b="1">
              <a:solidFill>
                <a:schemeClr val="bg1"/>
              </a:solidFill>
              <a:latin typeface="Microsoft YaHei UI" panose="020B0503020204020204" charset="-122"/>
              <a:ea typeface="Microsoft YaHei UI" panose="020B0503020204020204" charset="-122"/>
            </a:endParaRPr>
          </a:p>
          <a:p>
            <a:pPr marL="171450" indent="-171450" algn="l">
              <a:lnSpc>
                <a:spcPct val="110000"/>
              </a:lnSpc>
              <a:buFont typeface="Wingdings" panose="05000000000000000000" charset="0"/>
              <a:buChar char="§"/>
            </a:pPr>
            <a:r>
              <a:rPr lang="en-US" sz="1200" b="1">
                <a:solidFill>
                  <a:schemeClr val="bg1"/>
                </a:solidFill>
                <a:latin typeface="Microsoft YaHei UI" panose="020B0503020204020204" charset="-122"/>
                <a:ea typeface="Microsoft YaHei UI" panose="020B0503020204020204" charset="-122"/>
                <a:sym typeface="+mn-ea"/>
              </a:rPr>
              <a:t>a </a:t>
            </a:r>
            <a:r>
              <a:rPr lang="en-US" sz="1200" b="1">
                <a:solidFill>
                  <a:srgbClr val="FA005A"/>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1  </a:t>
            </a:r>
            <a:r>
              <a:rPr lang="en-US" sz="1200" b="1">
                <a:solidFill>
                  <a:schemeClr val="bg1">
                    <a:lumMod val="75000"/>
                  </a:schemeClr>
                </a:solidFill>
                <a:latin typeface="Microsoft YaHei UI" panose="020B0503020204020204" charset="-122"/>
                <a:ea typeface="Microsoft YaHei UI" panose="020B0503020204020204" charset="-122"/>
                <a:sym typeface="+mn-ea"/>
              </a:rPr>
              <a:t>#Output: 2</a:t>
            </a:r>
            <a:endParaRPr lang="en-US" sz="1200" b="1">
              <a:solidFill>
                <a:schemeClr val="bg1">
                  <a:lumMod val="75000"/>
                </a:schemeClr>
              </a:solidFill>
              <a:latin typeface="Microsoft YaHei UI" panose="020B0503020204020204" charset="-122"/>
              <a:ea typeface="Microsoft YaHei UI" panose="020B0503020204020204" charset="-122"/>
            </a:endParaRPr>
          </a:p>
          <a:p>
            <a:pPr marL="171450" indent="-171450" algn="l">
              <a:lnSpc>
                <a:spcPct val="110000"/>
              </a:lnSpc>
              <a:buFont typeface="Wingdings" panose="05000000000000000000" charset="0"/>
              <a:buChar char="§"/>
            </a:pPr>
            <a:r>
              <a:rPr lang="en-US" sz="1200" b="1">
                <a:solidFill>
                  <a:schemeClr val="bg1"/>
                </a:solidFill>
                <a:latin typeface="Microsoft YaHei UI" panose="020B0503020204020204" charset="-122"/>
                <a:ea typeface="Microsoft YaHei UI" panose="020B0503020204020204" charset="-122"/>
                <a:sym typeface="+mn-ea"/>
              </a:rPr>
              <a:t>(a </a:t>
            </a:r>
            <a:r>
              <a:rPr lang="en-US" sz="1200" b="1">
                <a:solidFill>
                  <a:srgbClr val="FA005A"/>
                </a:solidFill>
                <a:latin typeface="Microsoft YaHei UI" panose="020B0503020204020204" charset="-122"/>
                <a:ea typeface="Microsoft YaHei UI" panose="020B0503020204020204" charset="-122"/>
                <a:sym typeface="+mn-ea"/>
              </a:rPr>
              <a:t>&gt;=</a:t>
            </a:r>
            <a:r>
              <a:rPr lang="en-US" sz="1200" b="1">
                <a:solidFill>
                  <a:schemeClr val="bg1"/>
                </a:solidFill>
                <a:latin typeface="Microsoft YaHei UI" panose="020B0503020204020204" charset="-122"/>
                <a:ea typeface="Microsoft YaHei UI" panose="020B0503020204020204" charset="-122"/>
                <a:sym typeface="+mn-ea"/>
              </a:rPr>
              <a:t> 1) </a:t>
            </a:r>
            <a:r>
              <a:rPr lang="en-US" sz="1200" b="1">
                <a:solidFill>
                  <a:srgbClr val="FA005A"/>
                </a:solidFill>
                <a:latin typeface="Microsoft YaHei UI" panose="020B0503020204020204" charset="-122"/>
                <a:ea typeface="Microsoft YaHei UI" panose="020B0503020204020204" charset="-122"/>
                <a:sym typeface="+mn-ea"/>
              </a:rPr>
              <a:t>and</a:t>
            </a:r>
            <a:r>
              <a:rPr lang="en-US" sz="1200" b="1">
                <a:solidFill>
                  <a:schemeClr val="bg1"/>
                </a:solidFill>
                <a:latin typeface="Microsoft YaHei UI" panose="020B0503020204020204" charset="-122"/>
                <a:ea typeface="Microsoft YaHei UI" panose="020B0503020204020204" charset="-122"/>
                <a:sym typeface="+mn-ea"/>
              </a:rPr>
              <a:t> (a </a:t>
            </a:r>
            <a:r>
              <a:rPr lang="en-US" sz="1200" b="1">
                <a:solidFill>
                  <a:srgbClr val="FA005A"/>
                </a:solidFill>
                <a:latin typeface="Microsoft YaHei UI" panose="020B0503020204020204" charset="-122"/>
                <a:ea typeface="Microsoft YaHei UI" panose="020B0503020204020204" charset="-122"/>
                <a:sym typeface="+mn-ea"/>
              </a:rPr>
              <a:t>&gt;</a:t>
            </a:r>
            <a:r>
              <a:rPr lang="en-US" sz="1200" b="1">
                <a:solidFill>
                  <a:schemeClr val="bg1"/>
                </a:solidFill>
                <a:latin typeface="Microsoft YaHei UI" panose="020B0503020204020204" charset="-122"/>
                <a:ea typeface="Microsoft YaHei UI" panose="020B0503020204020204" charset="-122"/>
                <a:sym typeface="+mn-ea"/>
              </a:rPr>
              <a:t> b)  </a:t>
            </a:r>
            <a:r>
              <a:rPr lang="en-US" sz="1200" b="1">
                <a:solidFill>
                  <a:schemeClr val="bg1">
                    <a:lumMod val="75000"/>
                  </a:schemeClr>
                </a:solidFill>
                <a:latin typeface="Microsoft YaHei UI" panose="020B0503020204020204" charset="-122"/>
                <a:ea typeface="Microsoft YaHei UI" panose="020B0503020204020204" charset="-122"/>
                <a:sym typeface="+mn-ea"/>
              </a:rPr>
              <a:t>#Output: False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lvl="4" indent="-171450" algn="l">
              <a:lnSpc>
                <a:spcPct val="110000"/>
              </a:lnSpc>
              <a:buFont typeface="Wingdings" panose="05000000000000000000" charset="0"/>
              <a:buChar char="§"/>
            </a:pPr>
            <a:r>
              <a:rPr lang="en-US" sz="1200" b="1">
                <a:solidFill>
                  <a:srgbClr val="0070C0"/>
                </a:solidFill>
                <a:latin typeface="Microsoft YaHei UI" panose="020B0503020204020204" charset="-122"/>
                <a:ea typeface="Microsoft YaHei UI" panose="020B0503020204020204" charset="-122"/>
                <a:sym typeface="+mn-ea"/>
              </a:rPr>
              <a:t>6</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&amp;</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#Output: 6 -&gt; 0110 &amp; </a:t>
            </a:r>
            <a:r>
              <a:rPr lang="en-US" sz="1200" b="1">
                <a:solidFill>
                  <a:schemeClr val="bg1">
                    <a:lumMod val="75000"/>
                  </a:schemeClr>
                </a:solidFill>
                <a:latin typeface="Microsoft YaHei UI" panose="020B0503020204020204" charset="-122"/>
                <a:ea typeface="Microsoft YaHei UI" panose="020B0503020204020204" charset="-122"/>
                <a:sym typeface="+mn-ea"/>
              </a:rPr>
              <a:t>3 -&gt; 0011 = 2 -&gt; 0010</a:t>
            </a:r>
            <a:endParaRPr lang="en-US" sz="1200" b="1">
              <a:solidFill>
                <a:schemeClr val="bg1"/>
              </a:solidFill>
              <a:latin typeface="Microsoft YaHei UI" panose="020B0503020204020204" charset="-122"/>
              <a:ea typeface="Microsoft YaHei UI" panose="020B0503020204020204" charset="-122"/>
              <a:sym typeface="+mn-ea"/>
            </a:endParaRPr>
          </a:p>
          <a:p>
            <a:pPr marL="171450" indent="-171450" algn="l">
              <a:lnSpc>
                <a:spcPct val="110000"/>
              </a:lnSpc>
              <a:buFont typeface="Wingdings" panose="05000000000000000000" charset="0"/>
              <a:buChar char="§"/>
            </a:pPr>
            <a:r>
              <a:rPr lang="en-US" sz="1200" b="1">
                <a:solidFill>
                  <a:srgbClr val="00B050"/>
                </a:solidFill>
                <a:latin typeface="Microsoft YaHei UI" panose="020B0503020204020204" charset="-122"/>
                <a:ea typeface="Microsoft YaHei UI" panose="020B0503020204020204" charset="-122"/>
                <a:sym typeface="+mn-ea"/>
              </a:rPr>
              <a:t>“Python”</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in</a:t>
            </a:r>
            <a:r>
              <a:rPr lang="en-US" sz="1200" b="1">
                <a:solidFill>
                  <a:schemeClr val="bg1"/>
                </a:solidFill>
                <a:latin typeface="Microsoft YaHei UI" panose="020B0503020204020204" charset="-122"/>
                <a:ea typeface="Microsoft YaHei UI" panose="020B0503020204020204" charset="-122"/>
                <a:sym typeface="+mn-ea"/>
              </a:rPr>
              <a:t> c  </a:t>
            </a:r>
            <a:r>
              <a:rPr lang="en-US" sz="1200" b="1">
                <a:solidFill>
                  <a:schemeClr val="bg1">
                    <a:lumMod val="75000"/>
                  </a:schemeClr>
                </a:solidFill>
                <a:latin typeface="Microsoft YaHei UI" panose="020B0503020204020204" charset="-122"/>
                <a:ea typeface="Microsoft YaHei UI" panose="020B0503020204020204" charset="-122"/>
                <a:sym typeface="+mn-ea"/>
              </a:rPr>
              <a:t>#Output: True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indent="-171450" algn="l">
              <a:lnSpc>
                <a:spcPct val="110000"/>
              </a:lnSpc>
              <a:buFont typeface="Wingdings" panose="05000000000000000000" charset="0"/>
              <a:buChar char="§"/>
            </a:pPr>
            <a:r>
              <a:rPr lang="en-US" sz="1200" b="1">
                <a:solidFill>
                  <a:schemeClr val="bg1"/>
                </a:solidFill>
                <a:latin typeface="Microsoft YaHei UI" panose="020B0503020204020204" charset="-122"/>
                <a:ea typeface="Microsoft YaHei UI" panose="020B0503020204020204" charset="-122"/>
                <a:sym typeface="+mn-ea"/>
              </a:rPr>
              <a:t>a </a:t>
            </a:r>
            <a:r>
              <a:rPr lang="en-US" sz="1200" b="1">
                <a:solidFill>
                  <a:srgbClr val="FA005A"/>
                </a:solidFill>
                <a:latin typeface="Microsoft YaHei UI" panose="020B0503020204020204" charset="-122"/>
                <a:ea typeface="Microsoft YaHei UI" panose="020B0503020204020204" charset="-122"/>
                <a:sym typeface="+mn-ea"/>
              </a:rPr>
              <a:t>is</a:t>
            </a:r>
            <a:r>
              <a:rPr lang="en-US" sz="1200" b="1">
                <a:solidFill>
                  <a:srgbClr val="00B0F0"/>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#Output: True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7" presetClass="entr" presetSubtype="1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0" name="Group 9"/>
          <p:cNvGrpSpPr/>
          <p:nvPr/>
        </p:nvGrpSpPr>
        <p:grpSpPr>
          <a:xfrm>
            <a:off x="172720" y="216535"/>
            <a:ext cx="5678170" cy="725170"/>
            <a:chOff x="272" y="341"/>
            <a:chExt cx="894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custDataLst>
                <p:tags r:id="rId6"/>
              </p:custDataLst>
            </p:nvPr>
          </p:nvSpPr>
          <p:spPr>
            <a:xfrm>
              <a:off x="272" y="341"/>
              <a:ext cx="894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ORDER OF OPERATIONS</a:t>
              </a:r>
              <a:endParaRPr lang="en-US" sz="3200"/>
            </a:p>
          </p:txBody>
        </p:sp>
      </p:grpSp>
      <p:pic>
        <p:nvPicPr>
          <p:cNvPr id="3" name="Content Placeholder 2" descr="BODMAS-(1)"/>
          <p:cNvPicPr>
            <a:picLocks noChangeAspect="1"/>
          </p:cNvPicPr>
          <p:nvPr>
            <p:ph idx="1"/>
          </p:nvPr>
        </p:nvPicPr>
        <p:blipFill>
          <a:blip r:embed="rId7"/>
          <a:stretch>
            <a:fillRect/>
          </a:stretch>
        </p:blipFill>
        <p:spPr>
          <a:xfrm>
            <a:off x="6808470" y="965200"/>
            <a:ext cx="5087620" cy="3090545"/>
          </a:xfrm>
          <a:prstGeom prst="rect">
            <a:avLst/>
          </a:prstGeom>
          <a:ln>
            <a:solidFill>
              <a:srgbClr val="0070C0"/>
            </a:solidFill>
          </a:ln>
        </p:spPr>
      </p:pic>
      <p:sp>
        <p:nvSpPr>
          <p:cNvPr id="26" name="Rectangles 25"/>
          <p:cNvSpPr/>
          <p:nvPr>
            <p:custDataLst>
              <p:tags r:id="rId8"/>
            </p:custDataLst>
          </p:nvPr>
        </p:nvSpPr>
        <p:spPr>
          <a:xfrm>
            <a:off x="273050" y="971550"/>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ORDER OF OPERATIONS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171450" indent="-171450" algn="l">
              <a:lnSpc>
                <a:spcPct val="130000"/>
              </a:lnSpc>
              <a:buFont typeface="Wingdings" panose="05000000000000000000" charset="0"/>
              <a:buChar char="§"/>
            </a:pPr>
            <a:r>
              <a:rPr lang="en-US" sz="1300">
                <a:latin typeface="Microsoft YaHei UI" panose="020B0503020204020204" charset="-122"/>
                <a:ea typeface="Microsoft YaHei UI" panose="020B0503020204020204" charset="-122"/>
              </a:rPr>
              <a:t>The order of operations, also known as operator precedence, tells us the order in which different parts of an expression are calculated.</a:t>
            </a:r>
            <a:endParaRPr lang="en-US" sz="1300">
              <a:latin typeface="Microsoft YaHei UI" panose="020B0503020204020204" charset="-122"/>
              <a:ea typeface="Microsoft YaHei UI" panose="020B0503020204020204" charset="-122"/>
            </a:endParaRPr>
          </a:p>
          <a:p>
            <a:pPr marL="171450" indent="-171450" algn="l">
              <a:lnSpc>
                <a:spcPct val="130000"/>
              </a:lnSpc>
              <a:buFont typeface="Wingdings" panose="05000000000000000000" charset="0"/>
              <a:buChar char="§"/>
            </a:pPr>
            <a:r>
              <a:rPr lang="en-US" sz="1300">
                <a:latin typeface="Microsoft YaHei UI" panose="020B0503020204020204" charset="-122"/>
                <a:ea typeface="Microsoft YaHei UI" panose="020B0503020204020204" charset="-122"/>
              </a:rPr>
              <a:t>In Python, as in many programming languages, the order of operations follows the </a:t>
            </a:r>
            <a:r>
              <a:rPr lang="en-US" sz="1300" b="1">
                <a:solidFill>
                  <a:srgbClr val="00B050"/>
                </a:solidFill>
                <a:latin typeface="Microsoft YaHei UI" panose="020B0503020204020204" charset="-122"/>
                <a:ea typeface="Microsoft YaHei UI" panose="020B0503020204020204" charset="-122"/>
              </a:rPr>
              <a:t>PEMDAS/BODMAS</a:t>
            </a:r>
            <a:r>
              <a:rPr lang="en-US" sz="1300" b="1">
                <a:solidFill>
                  <a:schemeClr val="accent6"/>
                </a:solidFill>
                <a:latin typeface="Microsoft YaHei UI" panose="020B0503020204020204" charset="-122"/>
                <a:ea typeface="Microsoft YaHei UI" panose="020B0503020204020204" charset="-122"/>
              </a:rPr>
              <a:t> </a:t>
            </a:r>
            <a:r>
              <a:rPr lang="en-US" sz="1300">
                <a:latin typeface="Microsoft YaHei UI" panose="020B0503020204020204" charset="-122"/>
                <a:ea typeface="Microsoft YaHei UI" panose="020B0503020204020204" charset="-122"/>
              </a:rPr>
              <a:t>rule:</a:t>
            </a:r>
            <a:endParaRPr lang="en-US" sz="1300">
              <a:latin typeface="Microsoft YaHei UI" panose="020B0503020204020204" charset="-122"/>
              <a:ea typeface="Microsoft YaHei UI" panose="020B0503020204020204" charset="-122"/>
            </a:endParaRPr>
          </a:p>
          <a:p>
            <a:pPr algn="l">
              <a:lnSpc>
                <a:spcPct val="130000"/>
              </a:lnSpc>
            </a:pPr>
            <a:r>
              <a:rPr lang="en-US" sz="1500" b="1">
                <a:solidFill>
                  <a:srgbClr val="FA005A"/>
                </a:solidFill>
                <a:latin typeface="Microsoft YaHei UI" panose="020B0503020204020204" charset="-122"/>
                <a:ea typeface="Microsoft YaHei UI" panose="020B0503020204020204" charset="-122"/>
              </a:rPr>
              <a:t>Ex:</a:t>
            </a:r>
            <a:r>
              <a:rPr lang="en-US" sz="1500" b="1">
                <a:solidFill>
                  <a:srgbClr val="FA005A"/>
                </a:solidFill>
                <a:latin typeface="Microsoft YaHei UI" panose="020B0503020204020204" charset="-122"/>
                <a:ea typeface="Microsoft YaHei UI" panose="020B0503020204020204" charset="-122"/>
              </a:rPr>
              <a:t> </a:t>
            </a:r>
            <a:endParaRPr lang="en-US" sz="1500" b="1">
              <a:solidFill>
                <a:srgbClr val="FA005A"/>
              </a:solidFill>
              <a:latin typeface="Microsoft YaHei UI" panose="020B0503020204020204" charset="-122"/>
              <a:ea typeface="Microsoft YaHei UI" panose="020B0503020204020204" charset="-122"/>
            </a:endParaRPr>
          </a:p>
          <a:p>
            <a:pPr algn="l">
              <a:lnSpc>
                <a:spcPct val="130000"/>
              </a:lnSpc>
            </a:pPr>
            <a:r>
              <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1. Simple arithmetic expression</a:t>
            </a:r>
            <a:endParaRPr lang="en-US" sz="17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endParaRPr lang="en-US" sz="1700" b="1">
              <a:solidFill>
                <a:srgbClr val="FA005A"/>
              </a:solidFill>
              <a:latin typeface="Microsoft YaHei UI" panose="020B0503020204020204" charset="-122"/>
              <a:ea typeface="Microsoft YaHei UI" panose="020B0503020204020204" charset="-122"/>
            </a:endParaRPr>
          </a:p>
          <a:p>
            <a:pPr algn="l"/>
            <a:endParaRPr lang="en-US" sz="1700" b="1">
              <a:solidFill>
                <a:srgbClr val="FA005A"/>
              </a:solidFill>
              <a:latin typeface="Microsoft YaHei UI" panose="020B0503020204020204" charset="-122"/>
              <a:ea typeface="Microsoft YaHei UI" panose="020B0503020204020204" charset="-122"/>
            </a:endParaRPr>
          </a:p>
          <a:p>
            <a:pPr algn="l"/>
            <a:endParaRPr lang="en-US" sz="1700" b="1">
              <a:solidFill>
                <a:srgbClr val="FA005A"/>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Here, multiplication (3 * 4) is performed before addition (2 + ...), resulting in 12, which is then added to 2 to produce the final result 14.</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endParaRPr lang="en-US" sz="1500" b="1">
              <a:solidFill>
                <a:srgbClr val="00B0F0"/>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2. Using parenthesis to override precedence</a:t>
            </a:r>
            <a:endPar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Here, parenthesis force the addition 2 + 3 to be evaluated first, resulting in 5, which is then multiplied by 4 to produce the final result 20.</a:t>
            </a:r>
            <a:endParaRPr lang="en-US" sz="1300">
              <a:solidFill>
                <a:schemeClr val="bg1"/>
              </a:solidFill>
              <a:latin typeface="Microsoft YaHei UI" panose="020B0503020204020204" charset="-122"/>
              <a:ea typeface="Microsoft YaHei UI" panose="020B0503020204020204" charset="-122"/>
            </a:endParaRPr>
          </a:p>
          <a:p>
            <a:pPr algn="l"/>
            <a:endParaRPr lang="en-US" sz="1300">
              <a:solidFill>
                <a:schemeClr val="bg1"/>
              </a:solidFill>
              <a:latin typeface="Microsoft YaHei UI" panose="020B0503020204020204" charset="-122"/>
              <a:ea typeface="Microsoft YaHei UI" panose="020B0503020204020204" charset="-122"/>
            </a:endParaRPr>
          </a:p>
        </p:txBody>
      </p:sp>
      <p:sp>
        <p:nvSpPr>
          <p:cNvPr id="28" name="Rectangles 27"/>
          <p:cNvSpPr/>
          <p:nvPr>
            <p:custDataLst>
              <p:tags r:id="rId9"/>
            </p:custDataLst>
          </p:nvPr>
        </p:nvSpPr>
        <p:spPr>
          <a:xfrm>
            <a:off x="6808470" y="4162425"/>
            <a:ext cx="5087620" cy="242633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 3. Complex expression:</a:t>
            </a:r>
            <a:endPar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endParaRPr lang="en-US" sz="1500">
              <a:latin typeface="Microsoft YaHei UI" panose="020B0503020204020204" charset="-122"/>
              <a:ea typeface="Microsoft YaHei UI" panose="020B0503020204020204" charset="-122"/>
            </a:endParaRPr>
          </a:p>
          <a:p>
            <a:pPr algn="l"/>
            <a:endParaRPr lang="en-US" sz="1500">
              <a:latin typeface="Microsoft YaHei UI" panose="020B0503020204020204" charset="-122"/>
              <a:ea typeface="Microsoft YaHei UI" panose="020B0503020204020204" charset="-122"/>
            </a:endParaRPr>
          </a:p>
          <a:p>
            <a:pPr algn="l"/>
            <a:endParaRPr lang="en-US" sz="1500">
              <a:latin typeface="Microsoft YaHei UI" panose="020B0503020204020204" charset="-122"/>
              <a:ea typeface="Microsoft YaHei UI" panose="020B0503020204020204" charset="-122"/>
            </a:endParaRPr>
          </a:p>
          <a:p>
            <a:pPr algn="l"/>
            <a:endParaRPr lang="en-US" sz="1500">
              <a:latin typeface="Microsoft YaHei UI" panose="020B0503020204020204" charset="-122"/>
              <a:ea typeface="Microsoft YaHei UI" panose="020B0503020204020204" charset="-122"/>
            </a:endParaRPr>
          </a:p>
          <a:p>
            <a:pPr marL="285750" indent="-285750" algn="l">
              <a:buFont typeface="Wingdings" panose="05000000000000000000" charset="0"/>
              <a:buChar char="§"/>
            </a:pPr>
            <a:r>
              <a:rPr lang="en-US" sz="1300">
                <a:latin typeface="Microsoft YaHei UI" panose="020B0503020204020204" charset="-122"/>
                <a:ea typeface="Microsoft YaHei UI" panose="020B0503020204020204" charset="-122"/>
              </a:rPr>
              <a:t>Inside the parenthesis, subtraction (3 - 1) is performed first, resulting in 2. Then, exponentiation (2 ** 2) is performed, resulting in 4. Finally, multiplication (4 * 4) is performed, resulting in 16, which is then added to 2 to produce the final result 18.</a:t>
            </a:r>
            <a:endParaRPr lang="en-US" sz="1300">
              <a:latin typeface="Microsoft YaHei UI" panose="020B0503020204020204" charset="-122"/>
              <a:ea typeface="Microsoft YaHei UI" panose="020B0503020204020204" charset="-122"/>
            </a:endParaRPr>
          </a:p>
        </p:txBody>
      </p:sp>
      <p:pic>
        <p:nvPicPr>
          <p:cNvPr id="4"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
        <p:nvSpPr>
          <p:cNvPr id="29" name="Flowchart: Alternate Process 28"/>
          <p:cNvSpPr/>
          <p:nvPr/>
        </p:nvSpPr>
        <p:spPr>
          <a:xfrm>
            <a:off x="659765" y="2988945"/>
            <a:ext cx="5396230" cy="9791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result = </a:t>
            </a:r>
            <a:r>
              <a:rPr lang="en-US" sz="1200" b="1">
                <a:solidFill>
                  <a:srgbClr val="0070C0"/>
                </a:solidFill>
                <a:latin typeface="Microsoft YaHei UI" panose="020B0503020204020204" charset="-122"/>
                <a:ea typeface="Microsoft YaHei UI" panose="020B0503020204020204" charset="-122"/>
                <a:sym typeface="+mn-ea"/>
              </a:rPr>
              <a:t>2</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 </a:t>
            </a:r>
            <a:r>
              <a:rPr lang="en-US" sz="1200" b="1">
                <a:solidFill>
                  <a:srgbClr val="FA005A"/>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4</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(result)  </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14</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6" name="Flowchart: Alternate Process 5"/>
          <p:cNvSpPr/>
          <p:nvPr/>
        </p:nvSpPr>
        <p:spPr>
          <a:xfrm>
            <a:off x="565785" y="5062220"/>
            <a:ext cx="5742940" cy="84137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result = (</a:t>
            </a:r>
            <a:r>
              <a:rPr lang="en-US" sz="1200" b="1">
                <a:solidFill>
                  <a:srgbClr val="0070C0"/>
                </a:solidFill>
                <a:latin typeface="Microsoft YaHei UI" panose="020B0503020204020204" charset="-122"/>
                <a:ea typeface="Microsoft YaHei UI" panose="020B0503020204020204" charset="-122"/>
                <a:sym typeface="+mn-ea"/>
              </a:rPr>
              <a:t>2 </a:t>
            </a:r>
            <a:r>
              <a:rPr lang="en-US" sz="1200" b="1">
                <a:solidFill>
                  <a:srgbClr val="FA005A"/>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4</a:t>
            </a:r>
            <a:endParaRPr lang="en-US" sz="1200" b="1">
              <a:solidFill>
                <a:srgbClr val="0070C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(result)  </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20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7" name="Flowchart: Alternate Process 6"/>
          <p:cNvSpPr/>
          <p:nvPr/>
        </p:nvSpPr>
        <p:spPr>
          <a:xfrm>
            <a:off x="7068820" y="4509770"/>
            <a:ext cx="4657090" cy="7658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result = </a:t>
            </a:r>
            <a:r>
              <a:rPr lang="en-US" sz="1200" b="1">
                <a:solidFill>
                  <a:srgbClr val="0070C0"/>
                </a:solidFill>
                <a:latin typeface="Microsoft YaHei UI" panose="020B0503020204020204" charset="-122"/>
                <a:ea typeface="Microsoft YaHei UI" panose="020B0503020204020204" charset="-122"/>
                <a:sym typeface="+mn-ea"/>
              </a:rPr>
              <a:t>2</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4 </a:t>
            </a:r>
            <a:r>
              <a:rPr lang="en-US" sz="1200" b="1">
                <a:solidFill>
                  <a:srgbClr val="FA005A"/>
                </a:solidFill>
                <a:latin typeface="Microsoft YaHei UI" panose="020B0503020204020204" charset="-122"/>
                <a:ea typeface="Microsoft YaHei UI" panose="020B0503020204020204" charset="-122"/>
                <a:sym typeface="+mn-ea"/>
              </a:rPr>
              <a:t>* </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3</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a:t>
            </a:r>
            <a:r>
              <a:rPr lang="en-US" sz="1200" b="1">
                <a:solidFill>
                  <a:srgbClr val="FA005A"/>
                </a:solidFill>
                <a:latin typeface="Microsoft YaHei UI" panose="020B0503020204020204" charset="-122"/>
                <a:ea typeface="Microsoft YaHei UI" panose="020B0503020204020204" charset="-122"/>
                <a:sym typeface="+mn-ea"/>
              </a:rPr>
              <a:t> **</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(result)  </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18</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7" presetClass="entr" presetSubtype="1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P spid="7" grpId="0" animBg="1"/>
      <p:bldP spid="29" grpId="1" animBg="1"/>
      <p:bldP spid="6" grpId="1" animBg="1"/>
      <p:bldP spid="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0" name="Group 9"/>
          <p:cNvGrpSpPr/>
          <p:nvPr/>
        </p:nvGrpSpPr>
        <p:grpSpPr>
          <a:xfrm>
            <a:off x="172720" y="216535"/>
            <a:ext cx="5341620" cy="725170"/>
            <a:chOff x="272" y="341"/>
            <a:chExt cx="841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841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KEYWORDS</a:t>
              </a:r>
              <a:endParaRPr lang="en-US" sz="3200"/>
            </a:p>
          </p:txBody>
        </p:sp>
      </p:grpSp>
      <p:pic>
        <p:nvPicPr>
          <p:cNvPr id="4" name="Content Placeholder 3" descr="Keywords"/>
          <p:cNvPicPr>
            <a:picLocks noGrp="1" noChangeAspect="1"/>
          </p:cNvPicPr>
          <p:nvPr>
            <p:ph idx="1"/>
          </p:nvPr>
        </p:nvPicPr>
        <p:blipFill>
          <a:blip r:embed="rId7"/>
          <a:srcRect b="13928"/>
          <a:stretch>
            <a:fillRect/>
          </a:stretch>
        </p:blipFill>
        <p:spPr>
          <a:xfrm>
            <a:off x="6808470" y="964565"/>
            <a:ext cx="5117465" cy="2973070"/>
          </a:xfrm>
          <a:prstGeom prst="rect">
            <a:avLst/>
          </a:prstGeom>
        </p:spPr>
      </p:pic>
      <p:sp>
        <p:nvSpPr>
          <p:cNvPr id="26" name="Rectangles 25"/>
          <p:cNvSpPr/>
          <p:nvPr>
            <p:custDataLst>
              <p:tags r:id="rId8"/>
            </p:custDataLst>
          </p:nvPr>
        </p:nvSpPr>
        <p:spPr>
          <a:xfrm>
            <a:off x="273050" y="964565"/>
            <a:ext cx="6400800" cy="566737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KEYWORDS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a:latin typeface="Microsoft YaHei UI" panose="020B0503020204020204" charset="-122"/>
                <a:ea typeface="Microsoft YaHei UI" panose="020B0503020204020204" charset="-122"/>
              </a:rPr>
              <a:t>Keywords in Python are reserved words that have special meanings and purposes in the language. </a:t>
            </a:r>
            <a:endParaRPr lang="en-US" sz="130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a:latin typeface="Microsoft YaHei UI" panose="020B0503020204020204" charset="-122"/>
                <a:ea typeface="Microsoft YaHei UI" panose="020B0503020204020204" charset="-122"/>
              </a:rPr>
              <a:t>These keywords cannot be used as identifiers (variable names, function names, etc.) because they are already predefined by the Python language. </a:t>
            </a:r>
            <a:endParaRPr lang="en-US" sz="1300">
              <a:latin typeface="Microsoft YaHei UI" panose="020B0503020204020204" charset="-122"/>
              <a:ea typeface="Microsoft YaHei UI" panose="020B0503020204020204" charset="-122"/>
            </a:endParaRPr>
          </a:p>
          <a:p>
            <a:pPr algn="l">
              <a:lnSpc>
                <a:spcPct val="130000"/>
              </a:lnSpc>
            </a:pPr>
            <a:endParaRPr lang="en-US" sz="1300">
              <a:latin typeface="Microsoft YaHei UI" panose="020B0503020204020204" charset="-122"/>
              <a:ea typeface="Microsoft YaHei UI" panose="020B0503020204020204" charset="-122"/>
            </a:endParaRPr>
          </a:p>
          <a:p>
            <a:pPr algn="l">
              <a:lnSpc>
                <a:spcPct val="13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TYPES OF KEYWORDS</a:t>
            </a:r>
            <a:endParaRPr lang="en-US">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4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CONTROL FLOW: </a:t>
            </a:r>
            <a:r>
              <a:rPr lang="en-US" sz="1200">
                <a:latin typeface="Microsoft YaHei UI" panose="020B0503020204020204" charset="-122"/>
                <a:ea typeface="Microsoft YaHei UI" panose="020B0503020204020204" charset="-122"/>
              </a:rPr>
              <a:t>Keywords like</a:t>
            </a:r>
            <a:r>
              <a:rPr lang="en-US" sz="1200">
                <a:solidFill>
                  <a:srgbClr val="0070C0"/>
                </a:solidFill>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if</a:t>
            </a:r>
            <a:r>
              <a:rPr lang="en-US" sz="1200">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else</a:t>
            </a:r>
            <a:r>
              <a:rPr lang="en-US" sz="1200">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elif</a:t>
            </a:r>
            <a:r>
              <a:rPr lang="en-US" sz="1200">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for</a:t>
            </a:r>
            <a:r>
              <a:rPr lang="en-US" sz="1200">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while</a:t>
            </a:r>
            <a:r>
              <a:rPr lang="en-US" sz="1200">
                <a:latin typeface="Microsoft YaHei UI" panose="020B0503020204020204" charset="-122"/>
                <a:ea typeface="Microsoft YaHei UI" panose="020B0503020204020204" charset="-122"/>
              </a:rPr>
              <a:t>,</a:t>
            </a:r>
            <a:r>
              <a:rPr lang="en-US" sz="1200" b="1">
                <a:solidFill>
                  <a:srgbClr val="FA005A"/>
                </a:solidFill>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break</a:t>
            </a:r>
            <a:r>
              <a:rPr lang="en-US" sz="1200">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continue</a:t>
            </a:r>
            <a:r>
              <a:rPr lang="en-US" sz="1200">
                <a:latin typeface="Microsoft YaHei UI" panose="020B0503020204020204" charset="-122"/>
                <a:ea typeface="Microsoft YaHei UI" panose="020B0503020204020204" charset="-122"/>
              </a:rPr>
              <a:t>, and </a:t>
            </a:r>
            <a:r>
              <a:rPr lang="en-US" sz="1200" b="1">
                <a:solidFill>
                  <a:srgbClr val="0070C0"/>
                </a:solidFill>
                <a:latin typeface="Microsoft YaHei UI" panose="020B0503020204020204" charset="-122"/>
                <a:ea typeface="Microsoft YaHei UI" panose="020B0503020204020204" charset="-122"/>
              </a:rPr>
              <a:t>return</a:t>
            </a:r>
            <a:r>
              <a:rPr lang="en-US" sz="1200">
                <a:latin typeface="Microsoft YaHei UI" panose="020B0503020204020204" charset="-122"/>
                <a:ea typeface="Microsoft YaHei UI" panose="020B0503020204020204" charset="-122"/>
              </a:rPr>
              <a:t> are used for control flow operations in Python.</a:t>
            </a:r>
            <a:endParaRPr lang="en-US" sz="120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4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FUNCTION AND CLASS:</a:t>
            </a:r>
            <a:r>
              <a:rPr lang="en-US" sz="1200">
                <a:solidFill>
                  <a:schemeClr val="accent6">
                    <a:lumMod val="60000"/>
                    <a:lumOff val="40000"/>
                  </a:schemeClr>
                </a:solidFill>
                <a:latin typeface="Microsoft YaHei UI" panose="020B0503020204020204" charset="-122"/>
                <a:ea typeface="Microsoft YaHei UI" panose="020B0503020204020204" charset="-122"/>
              </a:rPr>
              <a:t> </a:t>
            </a:r>
            <a:r>
              <a:rPr lang="en-US" sz="1200">
                <a:latin typeface="Microsoft YaHei UI" panose="020B0503020204020204" charset="-122"/>
                <a:ea typeface="Microsoft YaHei UI" panose="020B0503020204020204" charset="-122"/>
              </a:rPr>
              <a:t>Keywords like </a:t>
            </a:r>
            <a:r>
              <a:rPr lang="en-US" sz="1200" b="1">
                <a:solidFill>
                  <a:srgbClr val="0070C0"/>
                </a:solidFill>
                <a:latin typeface="Microsoft YaHei UI" panose="020B0503020204020204" charset="-122"/>
                <a:ea typeface="Microsoft YaHei UI" panose="020B0503020204020204" charset="-122"/>
              </a:rPr>
              <a:t>def</a:t>
            </a:r>
            <a:r>
              <a:rPr lang="en-US" sz="1200">
                <a:solidFill>
                  <a:srgbClr val="0070C0"/>
                </a:solidFill>
                <a:latin typeface="Microsoft YaHei UI" panose="020B0503020204020204" charset="-122"/>
                <a:ea typeface="Microsoft YaHei UI" panose="020B0503020204020204" charset="-122"/>
              </a:rPr>
              <a:t> </a:t>
            </a:r>
            <a:r>
              <a:rPr lang="en-US" sz="1200">
                <a:latin typeface="Microsoft YaHei UI" panose="020B0503020204020204" charset="-122"/>
                <a:ea typeface="Microsoft YaHei UI" panose="020B0503020204020204" charset="-122"/>
              </a:rPr>
              <a:t>and </a:t>
            </a:r>
            <a:r>
              <a:rPr lang="en-US" sz="1200" b="1">
                <a:solidFill>
                  <a:srgbClr val="0070C0"/>
                </a:solidFill>
                <a:latin typeface="Microsoft YaHei UI" panose="020B0503020204020204" charset="-122"/>
                <a:ea typeface="Microsoft YaHei UI" panose="020B0503020204020204" charset="-122"/>
              </a:rPr>
              <a:t>class</a:t>
            </a:r>
            <a:r>
              <a:rPr lang="en-US" sz="1200">
                <a:latin typeface="Microsoft YaHei UI" panose="020B0503020204020204" charset="-122"/>
                <a:ea typeface="Microsoft YaHei UI" panose="020B0503020204020204" charset="-122"/>
              </a:rPr>
              <a:t> are used for defining functions and classes, respectively.</a:t>
            </a:r>
            <a:endParaRPr lang="en-US" sz="120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4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EXCEPTION HANDLING:</a:t>
            </a:r>
            <a:r>
              <a:rPr lang="en-US" sz="120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 </a:t>
            </a:r>
            <a:r>
              <a:rPr lang="en-US" sz="1200">
                <a:latin typeface="Microsoft YaHei UI" panose="020B0503020204020204" charset="-122"/>
                <a:ea typeface="Microsoft YaHei UI" panose="020B0503020204020204" charset="-122"/>
              </a:rPr>
              <a:t>Keywords like </a:t>
            </a:r>
            <a:r>
              <a:rPr lang="en-US" sz="1200" b="1">
                <a:solidFill>
                  <a:srgbClr val="0070C0"/>
                </a:solidFill>
                <a:latin typeface="Microsoft YaHei UI" panose="020B0503020204020204" charset="-122"/>
                <a:ea typeface="Microsoft YaHei UI" panose="020B0503020204020204" charset="-122"/>
              </a:rPr>
              <a:t>try</a:t>
            </a:r>
            <a:r>
              <a:rPr lang="en-US" sz="1200">
                <a:latin typeface="Microsoft YaHei UI" panose="020B0503020204020204" charset="-122"/>
                <a:ea typeface="Microsoft YaHei UI" panose="020B0503020204020204" charset="-122"/>
              </a:rPr>
              <a:t>,</a:t>
            </a:r>
            <a:r>
              <a:rPr lang="en-US" sz="1200">
                <a:solidFill>
                  <a:srgbClr val="0070C0"/>
                </a:solidFill>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except</a:t>
            </a:r>
            <a:r>
              <a:rPr lang="en-US" sz="1200">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finally</a:t>
            </a:r>
            <a:r>
              <a:rPr lang="en-US" sz="1200">
                <a:latin typeface="Microsoft YaHei UI" panose="020B0503020204020204" charset="-122"/>
                <a:ea typeface="Microsoft YaHei UI" panose="020B0503020204020204" charset="-122"/>
              </a:rPr>
              <a:t>, and </a:t>
            </a:r>
            <a:r>
              <a:rPr lang="en-US" sz="1200" b="1">
                <a:solidFill>
                  <a:srgbClr val="0070C0"/>
                </a:solidFill>
                <a:latin typeface="Microsoft YaHei UI" panose="020B0503020204020204" charset="-122"/>
                <a:ea typeface="Microsoft YaHei UI" panose="020B0503020204020204" charset="-122"/>
              </a:rPr>
              <a:t>raise</a:t>
            </a:r>
            <a:r>
              <a:rPr lang="en-US" sz="1200">
                <a:latin typeface="Microsoft YaHei UI" panose="020B0503020204020204" charset="-122"/>
                <a:ea typeface="Microsoft YaHei UI" panose="020B0503020204020204" charset="-122"/>
              </a:rPr>
              <a:t> are used for handling exceptions.</a:t>
            </a:r>
            <a:endParaRPr lang="en-US" sz="120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4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LOGICAL OPERATIONS: </a:t>
            </a:r>
            <a:r>
              <a:rPr lang="en-US" sz="1200">
                <a:latin typeface="Microsoft YaHei UI" panose="020B0503020204020204" charset="-122"/>
                <a:ea typeface="Microsoft YaHei UI" panose="020B0503020204020204" charset="-122"/>
              </a:rPr>
              <a:t>Keywords like </a:t>
            </a:r>
            <a:r>
              <a:rPr lang="en-US" sz="1200" b="1">
                <a:solidFill>
                  <a:srgbClr val="0070C0"/>
                </a:solidFill>
                <a:latin typeface="Microsoft YaHei UI" panose="020B0503020204020204" charset="-122"/>
                <a:ea typeface="Microsoft YaHei UI" panose="020B0503020204020204" charset="-122"/>
              </a:rPr>
              <a:t>and</a:t>
            </a:r>
            <a:r>
              <a:rPr lang="en-US" sz="1200">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or</a:t>
            </a:r>
            <a:r>
              <a:rPr lang="en-US" sz="1200">
                <a:latin typeface="Microsoft YaHei UI" panose="020B0503020204020204" charset="-122"/>
                <a:ea typeface="Microsoft YaHei UI" panose="020B0503020204020204" charset="-122"/>
              </a:rPr>
              <a:t>, and </a:t>
            </a:r>
            <a:r>
              <a:rPr lang="en-US" sz="1200" b="1">
                <a:solidFill>
                  <a:srgbClr val="0070C0"/>
                </a:solidFill>
                <a:latin typeface="Microsoft YaHei UI" panose="020B0503020204020204" charset="-122"/>
                <a:ea typeface="Microsoft YaHei UI" panose="020B0503020204020204" charset="-122"/>
              </a:rPr>
              <a:t>not</a:t>
            </a:r>
            <a:r>
              <a:rPr lang="en-US" sz="1200">
                <a:solidFill>
                  <a:srgbClr val="0070C0"/>
                </a:solidFill>
                <a:latin typeface="Microsoft YaHei UI" panose="020B0503020204020204" charset="-122"/>
                <a:ea typeface="Microsoft YaHei UI" panose="020B0503020204020204" charset="-122"/>
              </a:rPr>
              <a:t> </a:t>
            </a:r>
            <a:r>
              <a:rPr lang="en-US" sz="1200">
                <a:latin typeface="Microsoft YaHei UI" panose="020B0503020204020204" charset="-122"/>
                <a:ea typeface="Microsoft YaHei UI" panose="020B0503020204020204" charset="-122"/>
              </a:rPr>
              <a:t>are used for logical operations.</a:t>
            </a:r>
            <a:endParaRPr lang="en-US" sz="120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4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VARIBLE SCOPE:</a:t>
            </a:r>
            <a:r>
              <a:rPr lang="en-US" sz="1300" b="1">
                <a:solidFill>
                  <a:srgbClr val="FFC000"/>
                </a:solidFill>
                <a:latin typeface="Microsoft YaHei UI" panose="020B0503020204020204" charset="-122"/>
                <a:ea typeface="Microsoft YaHei UI" panose="020B0503020204020204" charset="-122"/>
              </a:rPr>
              <a:t> </a:t>
            </a:r>
            <a:r>
              <a:rPr lang="en-US" sz="1200">
                <a:latin typeface="Microsoft YaHei UI" panose="020B0503020204020204" charset="-122"/>
                <a:ea typeface="Microsoft YaHei UI" panose="020B0503020204020204" charset="-122"/>
              </a:rPr>
              <a:t>Keywords like</a:t>
            </a:r>
            <a:r>
              <a:rPr lang="en-US" sz="1200">
                <a:solidFill>
                  <a:srgbClr val="0070C0"/>
                </a:solidFill>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global</a:t>
            </a:r>
            <a:r>
              <a:rPr lang="en-US" sz="1200">
                <a:latin typeface="Microsoft YaHei UI" panose="020B0503020204020204" charset="-122"/>
                <a:ea typeface="Microsoft YaHei UI" panose="020B0503020204020204" charset="-122"/>
              </a:rPr>
              <a:t> and </a:t>
            </a:r>
            <a:r>
              <a:rPr lang="en-US" sz="1200" b="1">
                <a:solidFill>
                  <a:srgbClr val="0070C0"/>
                </a:solidFill>
                <a:latin typeface="Microsoft YaHei UI" panose="020B0503020204020204" charset="-122"/>
                <a:ea typeface="Microsoft YaHei UI" panose="020B0503020204020204" charset="-122"/>
              </a:rPr>
              <a:t>nonlocal</a:t>
            </a:r>
            <a:r>
              <a:rPr lang="en-US" sz="1200">
                <a:latin typeface="Microsoft YaHei UI" panose="020B0503020204020204" charset="-122"/>
                <a:ea typeface="Microsoft YaHei UI" panose="020B0503020204020204" charset="-122"/>
              </a:rPr>
              <a:t> are used for defining global and nonlocal variables, respectively.</a:t>
            </a:r>
            <a:endParaRPr lang="en-US" sz="120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4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BOOLEAN VALUES:</a:t>
            </a:r>
            <a:r>
              <a:rPr lang="en-US" sz="1200">
                <a:solidFill>
                  <a:schemeClr val="accent6"/>
                </a:solidFill>
                <a:latin typeface="Microsoft YaHei UI" panose="020B0503020204020204" charset="-122"/>
                <a:ea typeface="Microsoft YaHei UI" panose="020B0503020204020204" charset="-122"/>
              </a:rPr>
              <a:t> </a:t>
            </a:r>
            <a:r>
              <a:rPr lang="en-US" sz="1200">
                <a:latin typeface="Microsoft YaHei UI" panose="020B0503020204020204" charset="-122"/>
                <a:ea typeface="Microsoft YaHei UI" panose="020B0503020204020204" charset="-122"/>
              </a:rPr>
              <a:t>Keywords </a:t>
            </a:r>
            <a:r>
              <a:rPr lang="en-US" sz="1200" b="1">
                <a:solidFill>
                  <a:srgbClr val="0070C0"/>
                </a:solidFill>
                <a:latin typeface="Microsoft YaHei UI" panose="020B0503020204020204" charset="-122"/>
                <a:ea typeface="Microsoft YaHei UI" panose="020B0503020204020204" charset="-122"/>
              </a:rPr>
              <a:t>True</a:t>
            </a:r>
            <a:r>
              <a:rPr lang="en-US" sz="1200">
                <a:latin typeface="Microsoft YaHei UI" panose="020B0503020204020204" charset="-122"/>
                <a:ea typeface="Microsoft YaHei UI" panose="020B0503020204020204" charset="-122"/>
              </a:rPr>
              <a:t> and </a:t>
            </a:r>
            <a:r>
              <a:rPr lang="en-US" sz="1200" b="1">
                <a:solidFill>
                  <a:srgbClr val="0070C0"/>
                </a:solidFill>
                <a:latin typeface="Microsoft YaHei UI" panose="020B0503020204020204" charset="-122"/>
                <a:ea typeface="Microsoft YaHei UI" panose="020B0503020204020204" charset="-122"/>
              </a:rPr>
              <a:t>False</a:t>
            </a:r>
            <a:r>
              <a:rPr lang="en-US" sz="1200">
                <a:latin typeface="Microsoft YaHei UI" panose="020B0503020204020204" charset="-122"/>
                <a:ea typeface="Microsoft YaHei UI" panose="020B0503020204020204" charset="-122"/>
              </a:rPr>
              <a:t> represent boolean values True and False, respectively.</a:t>
            </a:r>
            <a:endParaRPr lang="en-US" sz="130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4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SPECIAL VALUES:</a:t>
            </a:r>
            <a:r>
              <a:rPr lang="en-US" sz="130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 </a:t>
            </a:r>
            <a:r>
              <a:rPr lang="en-US" sz="1200">
                <a:latin typeface="Microsoft YaHei UI" panose="020B0503020204020204" charset="-122"/>
                <a:ea typeface="Microsoft YaHei UI" panose="020B0503020204020204" charset="-122"/>
              </a:rPr>
              <a:t>Keyword </a:t>
            </a:r>
            <a:r>
              <a:rPr lang="en-US" sz="1200" b="1">
                <a:solidFill>
                  <a:srgbClr val="0070C0"/>
                </a:solidFill>
                <a:latin typeface="Microsoft YaHei UI" panose="020B0503020204020204" charset="-122"/>
                <a:ea typeface="Microsoft YaHei UI" panose="020B0503020204020204" charset="-122"/>
              </a:rPr>
              <a:t>None</a:t>
            </a:r>
            <a:r>
              <a:rPr lang="en-US" sz="1200">
                <a:latin typeface="Microsoft YaHei UI" panose="020B0503020204020204" charset="-122"/>
                <a:ea typeface="Microsoft YaHei UI" panose="020B0503020204020204" charset="-122"/>
              </a:rPr>
              <a:t> is used to represent the absence of a value or a null value.</a:t>
            </a:r>
            <a:endParaRPr lang="en-US" sz="1200">
              <a:latin typeface="Microsoft YaHei UI" panose="020B0503020204020204" charset="-122"/>
              <a:ea typeface="Microsoft YaHei UI" panose="020B0503020204020204" charset="-122"/>
            </a:endParaRPr>
          </a:p>
          <a:p>
            <a:pPr algn="l"/>
            <a:endParaRPr lang="en-US" sz="1500">
              <a:latin typeface="Microsoft YaHei UI" panose="020B0503020204020204" charset="-122"/>
              <a:ea typeface="Microsoft YaHei UI" panose="020B0503020204020204" charset="-122"/>
            </a:endParaRPr>
          </a:p>
          <a:p>
            <a:pPr algn="l"/>
            <a:endParaRPr lang="en-US" sz="1500">
              <a:latin typeface="Microsoft YaHei UI" panose="020B0503020204020204" charset="-122"/>
              <a:ea typeface="Microsoft YaHei UI" panose="020B0503020204020204" charset="-122"/>
            </a:endParaRPr>
          </a:p>
          <a:p>
            <a:pPr algn="l"/>
            <a:endParaRPr lang="en-US" sz="1500">
              <a:latin typeface="Microsoft YaHei UI" panose="020B0503020204020204" charset="-122"/>
              <a:ea typeface="Microsoft YaHei UI" panose="020B0503020204020204" charset="-122"/>
            </a:endParaRPr>
          </a:p>
        </p:txBody>
      </p:sp>
      <p:sp>
        <p:nvSpPr>
          <p:cNvPr id="28" name="Rectangles 27"/>
          <p:cNvSpPr/>
          <p:nvPr>
            <p:custDataLst>
              <p:tags r:id="rId9"/>
            </p:custDataLst>
          </p:nvPr>
        </p:nvSpPr>
        <p:spPr>
          <a:xfrm>
            <a:off x="6808470" y="3999865"/>
            <a:ext cx="5117465" cy="263207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GET KEYWORDS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r>
              <a:rPr lang="en-US" sz="15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Ex:</a:t>
            </a:r>
            <a:endParaRPr lang="en-US" sz="15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p:txBody>
      </p:sp>
      <p:sp>
        <p:nvSpPr>
          <p:cNvPr id="29" name="Flowchart: Alternate Process 28"/>
          <p:cNvSpPr/>
          <p:nvPr/>
        </p:nvSpPr>
        <p:spPr>
          <a:xfrm>
            <a:off x="7130415" y="4500880"/>
            <a:ext cx="4492625" cy="9245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chemeClr val="bg1">
                    <a:lumMod val="85000"/>
                  </a:schemeClr>
                </a:solidFill>
                <a:latin typeface="Microsoft YaHei UI" panose="020B0503020204020204" charset="-122"/>
                <a:ea typeface="Microsoft YaHei UI" panose="020B0503020204020204" charset="-122"/>
                <a:sym typeface="+mn-ea"/>
              </a:rPr>
              <a:t>keyword  </a:t>
            </a:r>
            <a:endParaRPr lang="en-US" sz="1200" b="1">
              <a:latin typeface="Microsoft YaHei UI" panose="020B0503020204020204" charset="-122"/>
              <a:ea typeface="Microsoft YaHei UI" panose="020B0503020204020204" charset="-122"/>
            </a:endParaRPr>
          </a:p>
          <a:p>
            <a:pPr algn="l"/>
            <a:r>
              <a:rPr lang="en-US" sz="1200" b="1">
                <a:latin typeface="Microsoft YaHei UI" panose="020B0503020204020204" charset="-122"/>
                <a:ea typeface="Microsoft YaHei UI" panose="020B0503020204020204" charset="-122"/>
                <a:sym typeface="+mn-ea"/>
              </a:rPr>
              <a:t>      </a:t>
            </a:r>
            <a:endParaRPr lang="en-US" sz="1200" b="1">
              <a:latin typeface="Microsoft YaHei UI" panose="020B0503020204020204" charset="-122"/>
              <a:ea typeface="Microsoft YaHei UI" panose="020B0503020204020204" charset="-122"/>
            </a:endParaRPr>
          </a:p>
          <a:p>
            <a:pPr algn="l"/>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"The set of keywords in this version is: "</a:t>
            </a:r>
            <a:r>
              <a:rPr lang="en-US" sz="1200" b="1">
                <a:latin typeface="Microsoft YaHei UI" panose="020B0503020204020204" charset="-122"/>
                <a:ea typeface="Microsoft YaHei UI" panose="020B0503020204020204" charset="-122"/>
                <a:sym typeface="+mn-ea"/>
              </a:rPr>
              <a:t>)  </a:t>
            </a:r>
            <a:endParaRPr lang="en-US" sz="1200" b="1">
              <a:latin typeface="Microsoft YaHei UI" panose="020B0503020204020204" charset="-122"/>
              <a:ea typeface="Microsoft YaHei UI" panose="020B0503020204020204" charset="-122"/>
            </a:endParaRPr>
          </a:p>
          <a:p>
            <a:pPr algn="l"/>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 </a:t>
            </a:r>
            <a:r>
              <a:rPr lang="en-US" sz="1200" b="1">
                <a:solidFill>
                  <a:schemeClr val="bg1">
                    <a:lumMod val="85000"/>
                  </a:schemeClr>
                </a:solidFill>
                <a:latin typeface="Microsoft YaHei UI" panose="020B0503020204020204" charset="-122"/>
                <a:ea typeface="Microsoft YaHei UI" panose="020B0503020204020204" charset="-122"/>
                <a:sym typeface="+mn-ea"/>
              </a:rPr>
              <a:t>keyword</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kwlist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30" name="Flowchart: Alternate Process 29"/>
          <p:cNvSpPr/>
          <p:nvPr/>
        </p:nvSpPr>
        <p:spPr>
          <a:xfrm>
            <a:off x="7130415" y="5495925"/>
            <a:ext cx="4492625" cy="10299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['False', 'None', 'True', 'global', 'and', 'as', 'assert', 'async', 'await', 'break', 'class', 'continue', 'if', 'import',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def', 'del', 'elif', 'else', 'except', 'finally', 'for', 'in', 'is']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7" presetClass="entr" presetSubtype="1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29" grpId="1" animBg="1"/>
      <p:bldP spid="3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cture3"/>
          <p:cNvPicPr>
            <a:picLocks noChangeAspect="1"/>
          </p:cNvPicPr>
          <p:nvPr>
            <p:ph idx="1"/>
          </p:nvPr>
        </p:nvPicPr>
        <p:blipFill>
          <a:blip r:embed="rId1"/>
          <a:srcRect b="1352"/>
          <a:stretch>
            <a:fillRect/>
          </a:stretch>
        </p:blipFill>
        <p:spPr>
          <a:xfrm>
            <a:off x="0" y="0"/>
            <a:ext cx="12192000" cy="6858000"/>
          </a:xfrm>
          <a:prstGeom prst="rect">
            <a:avLst/>
          </a:prstGeom>
        </p:spPr>
      </p:pic>
      <p:pic>
        <p:nvPicPr>
          <p:cNvPr id="3"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8" name="Rectangles 7"/>
          <p:cNvSpPr/>
          <p:nvPr>
            <p:custDataLst>
              <p:tags r:id="rId2"/>
            </p:custDataLst>
          </p:nvPr>
        </p:nvSpPr>
        <p:spPr>
          <a:xfrm>
            <a:off x="274955" y="970280"/>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VARIABLES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a:latin typeface="Microsoft YaHei UI" panose="020B0503020204020204" charset="-122"/>
                <a:ea typeface="Microsoft YaHei UI" panose="020B0503020204020204" charset="-122"/>
              </a:rPr>
              <a:t>Variables are containers for storing data values.</a:t>
            </a:r>
            <a:endParaRPr lang="en-US" sz="130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a:latin typeface="Microsoft YaHei UI" panose="020B0503020204020204" charset="-122"/>
                <a:ea typeface="Microsoft YaHei UI" panose="020B0503020204020204" charset="-122"/>
              </a:rPr>
              <a:t>A variable is created the moment you first assign a value to it.</a:t>
            </a:r>
            <a:endParaRPr lang="en-US" sz="130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a:latin typeface="Microsoft YaHei UI" panose="020B0503020204020204" charset="-122"/>
                <a:ea typeface="Microsoft YaHei UI" panose="020B0503020204020204" charset="-122"/>
              </a:rPr>
              <a:t>Variables do not need to be declared with any particular type, and can even change type after they have been set.</a:t>
            </a:r>
            <a:endParaRPr lang="en-US" sz="1300">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ASSIGNING VARIABLES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sz="1300">
                <a:solidFill>
                  <a:schemeClr val="bg1"/>
                </a:solidFill>
                <a:latin typeface="Microsoft YaHei UI" panose="020B0503020204020204" charset="-122"/>
                <a:ea typeface="Microsoft YaHei UI" panose="020B0503020204020204" charset="-122"/>
              </a:rPr>
              <a:t>In Python, you assign a value to a variable using the </a:t>
            </a:r>
            <a:r>
              <a:rPr lang="en-US" sz="1300">
                <a:solidFill>
                  <a:srgbClr val="00B050"/>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 operator.</a:t>
            </a:r>
            <a:endParaRPr lang="en-US" sz="1300">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MULTIPLE ASSIGNMENT</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sz="1300">
                <a:solidFill>
                  <a:schemeClr val="bg1"/>
                </a:solidFill>
                <a:latin typeface="Microsoft YaHei UI" panose="020B0503020204020204" charset="-122"/>
                <a:ea typeface="Microsoft YaHei UI" panose="020B0503020204020204" charset="-122"/>
              </a:rPr>
              <a:t>Python allows you to assign multiple variables in a single line.</a:t>
            </a:r>
            <a:endParaRPr lang="en-US" sz="1300">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p:txBody>
      </p:sp>
      <p:pic>
        <p:nvPicPr>
          <p:cNvPr id="12" name="Content Placeholder 11" descr="Python-Variables-1 (1)"/>
          <p:cNvPicPr>
            <a:picLocks noChangeAspect="1"/>
          </p:cNvPicPr>
          <p:nvPr>
            <p:ph sz="half" idx="2"/>
          </p:nvPr>
        </p:nvPicPr>
        <p:blipFill>
          <a:blip r:embed="rId3"/>
          <a:srcRect b="7568"/>
          <a:stretch>
            <a:fillRect/>
          </a:stretch>
        </p:blipFill>
        <p:spPr>
          <a:xfrm>
            <a:off x="6825615" y="990600"/>
            <a:ext cx="5079365" cy="2834640"/>
          </a:xfrm>
          <a:prstGeom prst="rect">
            <a:avLst/>
          </a:prstGeom>
        </p:spPr>
      </p:pic>
      <p:grpSp>
        <p:nvGrpSpPr>
          <p:cNvPr id="4" name="Group 3"/>
          <p:cNvGrpSpPr/>
          <p:nvPr/>
        </p:nvGrpSpPr>
        <p:grpSpPr>
          <a:xfrm>
            <a:off x="172720" y="216535"/>
            <a:ext cx="3754120" cy="724535"/>
            <a:chOff x="272" y="341"/>
            <a:chExt cx="5912" cy="1141"/>
          </a:xfrm>
        </p:grpSpPr>
        <p:sp>
          <p:nvSpPr>
            <p:cNvPr id="5" name="Rectangles 4"/>
            <p:cNvSpPr/>
            <p:nvPr>
              <p:custDataLst>
                <p:tags r:id="rId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ectangles 5"/>
            <p:cNvSpPr/>
            <p:nvPr>
              <p:custDataLst>
                <p:tags r:id="rId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4" name="Rectangles 73"/>
            <p:cNvSpPr/>
            <p:nvPr>
              <p:custDataLst>
                <p:tags r:id="rId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5" name="Text Box 74"/>
            <p:cNvSpPr txBox="1"/>
            <p:nvPr>
              <p:custDataLst>
                <p:tags r:id="rId8"/>
              </p:custDataLst>
            </p:nvPr>
          </p:nvSpPr>
          <p:spPr>
            <a:xfrm>
              <a:off x="272" y="341"/>
              <a:ext cx="5912"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VARIABLES</a:t>
              </a:r>
              <a:endParaRPr lang="en-US" sz="3200"/>
            </a:p>
          </p:txBody>
        </p:sp>
      </p:grpSp>
      <p:sp>
        <p:nvSpPr>
          <p:cNvPr id="9" name="Flowchart: Alternate Process 8"/>
          <p:cNvSpPr/>
          <p:nvPr/>
        </p:nvSpPr>
        <p:spPr>
          <a:xfrm>
            <a:off x="741045" y="3389630"/>
            <a:ext cx="5323205" cy="8083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x = </a:t>
            </a:r>
            <a:r>
              <a:rPr lang="en-US" sz="1200" b="1">
                <a:solidFill>
                  <a:srgbClr val="0070C0"/>
                </a:solidFill>
                <a:latin typeface="Microsoft YaHei UI" panose="020B0503020204020204" charset="-122"/>
                <a:ea typeface="Microsoft YaHei UI" panose="020B0503020204020204" charset="-122"/>
                <a:sym typeface="+mn-ea"/>
              </a:rPr>
              <a:t>5</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name = </a:t>
            </a:r>
            <a:r>
              <a:rPr lang="en-US" sz="1200" b="1">
                <a:solidFill>
                  <a:srgbClr val="00B050"/>
                </a:solidFill>
                <a:latin typeface="Microsoft YaHei UI" panose="020B0503020204020204" charset="-122"/>
                <a:ea typeface="Microsoft YaHei UI" panose="020B0503020204020204" charset="-122"/>
                <a:sym typeface="+mn-ea"/>
              </a:rPr>
              <a:t>"Alice"</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is_active =</a:t>
            </a:r>
            <a:r>
              <a:rPr lang="en-US" sz="1200" b="1">
                <a:solidFill>
                  <a:srgbClr val="0070C0"/>
                </a:solidFill>
                <a:latin typeface="Microsoft YaHei UI" panose="020B0503020204020204" charset="-122"/>
                <a:ea typeface="Microsoft YaHei UI" panose="020B0503020204020204" charset="-122"/>
                <a:sym typeface="+mn-ea"/>
              </a:rPr>
              <a:t> True</a:t>
            </a:r>
            <a:endParaRPr lang="en-US" sz="1200" b="1">
              <a:solidFill>
                <a:srgbClr val="0070C0"/>
              </a:solidFill>
              <a:latin typeface="Microsoft YaHei UI" panose="020B0503020204020204" charset="-122"/>
              <a:ea typeface="Microsoft YaHei UI" panose="020B0503020204020204" charset="-122"/>
              <a:sym typeface="+mn-ea"/>
            </a:endParaRPr>
          </a:p>
        </p:txBody>
      </p:sp>
      <p:sp>
        <p:nvSpPr>
          <p:cNvPr id="10" name="Flowchart: Alternate Process 9"/>
          <p:cNvSpPr/>
          <p:nvPr/>
        </p:nvSpPr>
        <p:spPr>
          <a:xfrm>
            <a:off x="741045" y="5017770"/>
            <a:ext cx="5323205" cy="10299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a, b, c =</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 3</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a)</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1</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(b) </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2</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(c)</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3</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0" name="Rectangles 25"/>
          <p:cNvSpPr/>
          <p:nvPr>
            <p:custDataLst>
              <p:tags r:id="rId9"/>
            </p:custDataLst>
          </p:nvPr>
        </p:nvSpPr>
        <p:spPr>
          <a:xfrm>
            <a:off x="6825615" y="3890645"/>
            <a:ext cx="5079365" cy="276288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scene3d>
              <a:camera prst="orthographicFront"/>
              <a:lightRig rig="threePt" dir="t"/>
            </a:scene3d>
          </a:bodyPr>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DELETING VARIABLE</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20000"/>
              </a:lnSpc>
            </a:pPr>
            <a:r>
              <a:rPr lang="en-US" sz="130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Deleting variables in Python involves removing the reference to an object in memory, which can be done using the </a:t>
            </a:r>
            <a:r>
              <a:rPr lang="en-US" sz="1300" b="1">
                <a:solidFill>
                  <a:srgbClr val="00B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del</a:t>
            </a:r>
            <a:r>
              <a:rPr lang="en-US" sz="130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statement. Once a variable is deleted, it cannot be accessed unless it is reassigned.</a:t>
            </a:r>
            <a:endParaRPr lang="en-US" sz="130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5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Ex:</a:t>
            </a:r>
            <a:endParaRPr lang="en-US" sz="15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p:txBody>
      </p:sp>
      <p:sp>
        <p:nvSpPr>
          <p:cNvPr id="11" name="Flowchart: Alternate Process 10"/>
          <p:cNvSpPr/>
          <p:nvPr/>
        </p:nvSpPr>
        <p:spPr>
          <a:xfrm>
            <a:off x="7316470" y="5231130"/>
            <a:ext cx="4097655" cy="13912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x = </a:t>
            </a:r>
            <a:r>
              <a:rPr lang="en-US" sz="1200" b="1">
                <a:solidFill>
                  <a:srgbClr val="0070C0"/>
                </a:solidFill>
                <a:latin typeface="Microsoft YaHei UI" panose="020B0503020204020204" charset="-122"/>
                <a:ea typeface="Microsoft YaHei UI" panose="020B0503020204020204" charset="-122"/>
                <a:sym typeface="+mn-ea"/>
              </a:rPr>
              <a:t>10</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(x) </a:t>
            </a:r>
            <a:r>
              <a:rPr lang="en-US" sz="1200" b="1">
                <a:solidFill>
                  <a:schemeClr val="bg1">
                    <a:lumMod val="75000"/>
                  </a:schemeClr>
                </a:solidFill>
                <a:latin typeface="Microsoft YaHei UI" panose="020B0503020204020204" charset="-122"/>
                <a:ea typeface="Microsoft YaHei UI" panose="020B0503020204020204" charset="-122"/>
                <a:sym typeface="+mn-ea"/>
              </a:rPr>
              <a:t> # Output: 10</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del </a:t>
            </a:r>
            <a:r>
              <a:rPr lang="en-US" sz="1200" b="1">
                <a:solidFill>
                  <a:schemeClr val="bg1"/>
                </a:solidFill>
                <a:latin typeface="Microsoft YaHei UI" panose="020B0503020204020204" charset="-122"/>
                <a:ea typeface="Microsoft YaHei UI" panose="020B0503020204020204" charset="-122"/>
                <a:sym typeface="+mn-ea"/>
              </a:rPr>
              <a:t>x</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(x</a:t>
            </a:r>
            <a:r>
              <a:rPr lang="en-US" sz="1200" b="1">
                <a:solidFill>
                  <a:schemeClr val="bg1">
                    <a:lumMod val="75000"/>
                  </a:schemeClr>
                </a:solidFill>
                <a:latin typeface="Microsoft YaHei UI" panose="020B0503020204020204" charset="-122"/>
                <a:ea typeface="Microsoft YaHei UI" panose="020B0503020204020204" charset="-122"/>
                <a:sym typeface="+mn-ea"/>
              </a:rPr>
              <a:t>)  # This would raise a NameError because x is deleted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17" presetClass="entr" presetSubtype="1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9" grpId="1" animBg="1"/>
      <p:bldP spid="10" grpId="1" animBg="1"/>
      <p:bldP spid="1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8" name="Rectangles 7"/>
          <p:cNvSpPr/>
          <p:nvPr>
            <p:custDataLst>
              <p:tags r:id="rId2"/>
            </p:custDataLst>
          </p:nvPr>
        </p:nvSpPr>
        <p:spPr>
          <a:xfrm>
            <a:off x="274320" y="97028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PACKING SEQUENCES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10000"/>
              </a:lnSpc>
            </a:pPr>
            <a:r>
              <a:rPr lang="en-US" sz="13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Packing in Python refers to the process of collecting multiple values into a single compound variable, such as a tuple, list, or dictionary. This allows you to manage multiple related values as a single entity, which can be particularly useful for function arguments and return values.</a:t>
            </a:r>
            <a:endParaRPr lang="en-US" sz="13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algn="l"/>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algn="l"/>
            <a:endParaRPr lang="en-US" sz="1300" b="1">
              <a:solidFill>
                <a:srgbClr val="00B0F0"/>
              </a:solidFill>
              <a:latin typeface="Microsoft YaHei UI" panose="020B0503020204020204" charset="-122"/>
              <a:ea typeface="Microsoft YaHei UI" panose="020B0503020204020204" charset="-122"/>
            </a:endParaRPr>
          </a:p>
          <a:p>
            <a:pPr algn="l"/>
            <a:endParaRPr lang="en-US" sz="1300" b="1">
              <a:solidFill>
                <a:srgbClr val="00B0F0"/>
              </a:solidFill>
              <a:latin typeface="Microsoft YaHei UI" panose="020B0503020204020204" charset="-122"/>
              <a:ea typeface="Microsoft YaHei UI" panose="020B0503020204020204" charset="-122"/>
            </a:endParaRPr>
          </a:p>
          <a:p>
            <a:pPr algn="l"/>
            <a:endParaRPr lang="en-US" sz="1300" b="1">
              <a:solidFill>
                <a:srgbClr val="00B0F0"/>
              </a:solidFill>
              <a:latin typeface="Microsoft YaHei UI" panose="020B0503020204020204" charset="-122"/>
              <a:ea typeface="Microsoft YaHei UI" panose="020B0503020204020204" charset="-122"/>
            </a:endParaRPr>
          </a:p>
          <a:p>
            <a:pPr algn="l"/>
            <a:endParaRPr lang="en-US" sz="1300"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UNPACKING SEQUENCES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a:latin typeface="Microsoft YaHei UI" panose="020B0503020204020204" charset="-122"/>
                <a:ea typeface="Microsoft YaHei UI" panose="020B0503020204020204" charset="-122"/>
                <a:sym typeface="+mn-ea"/>
              </a:rPr>
              <a:t>Python supports unpacking sequences (like lists or tuples) into multiple variables.</a:t>
            </a:r>
            <a:endParaRPr lang="en-US" sz="1300">
              <a:latin typeface="Microsoft YaHei UI" panose="020B0503020204020204" charset="-122"/>
              <a:ea typeface="Microsoft YaHei UI" panose="020B0503020204020204" charset="-122"/>
              <a:sym typeface="+mn-ea"/>
            </a:endParaRPr>
          </a:p>
          <a:p>
            <a:pPr algn="l">
              <a:lnSpc>
                <a:spcPct val="110000"/>
              </a:lnSpc>
            </a:pPr>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endParaRPr lang="en-US" sz="1300" b="1">
              <a:solidFill>
                <a:srgbClr val="00B0F0"/>
              </a:solidFill>
              <a:latin typeface="Microsoft YaHei UI" panose="020B0503020204020204" charset="-122"/>
              <a:ea typeface="Microsoft YaHei UI" panose="020B0503020204020204" charset="-122"/>
            </a:endParaRPr>
          </a:p>
          <a:p>
            <a:pPr algn="l"/>
            <a:endParaRPr lang="en-US" sz="1300" b="1">
              <a:solidFill>
                <a:srgbClr val="00B0F0"/>
              </a:solidFill>
              <a:latin typeface="Microsoft YaHei UI" panose="020B0503020204020204" charset="-122"/>
              <a:ea typeface="Microsoft YaHei UI" panose="020B0503020204020204" charset="-122"/>
            </a:endParaRPr>
          </a:p>
          <a:p>
            <a:pPr algn="l"/>
            <a:endParaRPr lang="en-US" sz="1300" b="1">
              <a:solidFill>
                <a:srgbClr val="00B0F0"/>
              </a:solidFill>
              <a:latin typeface="Microsoft YaHei UI" panose="020B0503020204020204" charset="-122"/>
              <a:ea typeface="Microsoft YaHei UI" panose="020B0503020204020204" charset="-122"/>
            </a:endParaRPr>
          </a:p>
          <a:p>
            <a:pPr algn="l"/>
            <a:endParaRPr lang="en-US" sz="1300" b="1">
              <a:solidFill>
                <a:srgbClr val="00B0F0"/>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sz="1200">
                <a:solidFill>
                  <a:schemeClr val="bg1"/>
                </a:solidFill>
                <a:latin typeface="Microsoft YaHei UI" panose="020B0503020204020204" charset="-122"/>
                <a:ea typeface="Microsoft YaHei UI" panose="020B0503020204020204" charset="-122"/>
              </a:rPr>
              <a:t>.</a:t>
            </a:r>
            <a:endParaRPr lang="en-US" sz="1200">
              <a:solidFill>
                <a:schemeClr val="bg1"/>
              </a:solidFill>
              <a:latin typeface="Microsoft YaHei UI" panose="020B0503020204020204" charset="-122"/>
              <a:ea typeface="Microsoft YaHei UI" panose="020B0503020204020204" charset="-122"/>
            </a:endParaRPr>
          </a:p>
          <a:p>
            <a:pPr algn="l"/>
            <a:endParaRPr lang="en-US" sz="1200">
              <a:solidFill>
                <a:schemeClr val="bg1"/>
              </a:solidFill>
              <a:latin typeface="Microsoft YaHei UI" panose="020B0503020204020204" charset="-122"/>
              <a:ea typeface="Microsoft YaHei UI" panose="020B0503020204020204" charset="-122"/>
            </a:endParaRPr>
          </a:p>
        </p:txBody>
      </p:sp>
      <p:grpSp>
        <p:nvGrpSpPr>
          <p:cNvPr id="4" name="Group 3"/>
          <p:cNvGrpSpPr/>
          <p:nvPr/>
        </p:nvGrpSpPr>
        <p:grpSpPr>
          <a:xfrm>
            <a:off x="172720" y="216535"/>
            <a:ext cx="3754120" cy="724535"/>
            <a:chOff x="272" y="341"/>
            <a:chExt cx="5912" cy="1141"/>
          </a:xfrm>
        </p:grpSpPr>
        <p:sp>
          <p:nvSpPr>
            <p:cNvPr id="5" name="Rectangles 4"/>
            <p:cNvSpPr/>
            <p:nvPr>
              <p:custDataLst>
                <p:tags r:id="rId3"/>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ectangles 5"/>
            <p:cNvSpPr/>
            <p:nvPr>
              <p:custDataLst>
                <p:tags r:id="rId4"/>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4" name="Rectangles 73"/>
            <p:cNvSpPr/>
            <p:nvPr>
              <p:custDataLst>
                <p:tags r:id="rId6"/>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5" name="Text Box 74"/>
            <p:cNvSpPr txBox="1"/>
            <p:nvPr>
              <p:custDataLst>
                <p:tags r:id="rId7"/>
              </p:custDataLst>
            </p:nvPr>
          </p:nvSpPr>
          <p:spPr>
            <a:xfrm>
              <a:off x="272" y="341"/>
              <a:ext cx="5912"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VARIABLES</a:t>
              </a:r>
              <a:endParaRPr lang="en-US" sz="3200"/>
            </a:p>
          </p:txBody>
        </p:sp>
      </p:grpSp>
      <p:sp>
        <p:nvSpPr>
          <p:cNvPr id="7" name="Rectangles 6"/>
          <p:cNvSpPr/>
          <p:nvPr>
            <p:custDataLst>
              <p:tags r:id="rId8"/>
            </p:custDataLst>
          </p:nvPr>
        </p:nvSpPr>
        <p:spPr>
          <a:xfrm>
            <a:off x="6196965" y="3820160"/>
            <a:ext cx="5760720" cy="281940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SWAPPING VARIABLES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r>
              <a:rPr lang="en-US" sz="1300">
                <a:solidFill>
                  <a:schemeClr val="bg1"/>
                </a:solidFill>
                <a:latin typeface="Microsoft YaHei UI" panose="020B0503020204020204" charset="-122"/>
                <a:ea typeface="Microsoft YaHei UI" panose="020B0503020204020204" charset="-122"/>
                <a:sym typeface="+mn-ea"/>
              </a:rPr>
              <a:t>Swapping the values of two variables is straightforward in Python.</a:t>
            </a:r>
            <a:endParaRPr lang="en-US" sz="1300">
              <a:solidFill>
                <a:schemeClr val="bg1"/>
              </a:solidFill>
              <a:latin typeface="Microsoft YaHei UI" panose="020B0503020204020204" charset="-122"/>
              <a:ea typeface="Microsoft YaHei UI" panose="020B0503020204020204" charset="-122"/>
              <a:sym typeface="+mn-ea"/>
            </a:endParaRPr>
          </a:p>
          <a:p>
            <a:pPr algn="l"/>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sym typeface="+mn-ea"/>
            </a:endParaRPr>
          </a:p>
        </p:txBody>
      </p:sp>
      <p:pic>
        <p:nvPicPr>
          <p:cNvPr id="3"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
        <p:nvSpPr>
          <p:cNvPr id="9" name="Flowchart: Alternate Process 8"/>
          <p:cNvSpPr/>
          <p:nvPr/>
        </p:nvSpPr>
        <p:spPr>
          <a:xfrm>
            <a:off x="658495" y="5055235"/>
            <a:ext cx="3742055" cy="13811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coordinates =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x, y, z = coordinates</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(x, y, z)</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1 2 3</a:t>
            </a:r>
            <a:endParaRPr lang="en-US" sz="1200" b="1">
              <a:solidFill>
                <a:schemeClr val="bg1"/>
              </a:solidFill>
              <a:latin typeface="Microsoft YaHei UI" panose="020B0503020204020204" charset="-122"/>
              <a:ea typeface="Microsoft YaHei UI" panose="020B0503020204020204" charset="-122"/>
              <a:sym typeface="+mn-ea"/>
            </a:endParaRPr>
          </a:p>
        </p:txBody>
      </p:sp>
      <p:sp>
        <p:nvSpPr>
          <p:cNvPr id="10" name="Flowchart: Alternate Process 9"/>
          <p:cNvSpPr/>
          <p:nvPr/>
        </p:nvSpPr>
        <p:spPr>
          <a:xfrm>
            <a:off x="6415405" y="4590415"/>
            <a:ext cx="5323205" cy="12750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a =</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5</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b =</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10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a, b = b, a</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  </a:t>
            </a:r>
            <a:r>
              <a:rPr lang="en-US" sz="1200" b="1">
                <a:solidFill>
                  <a:schemeClr val="bg1">
                    <a:lumMod val="75000"/>
                  </a:schemeClr>
                </a:solidFill>
                <a:latin typeface="Microsoft YaHei UI" panose="020B0503020204020204" charset="-122"/>
                <a:ea typeface="Microsoft YaHei UI" panose="020B0503020204020204" charset="-122"/>
                <a:sym typeface="+mn-ea"/>
              </a:rPr>
              <a:t># Output: 10</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(b)  </a:t>
            </a:r>
            <a:r>
              <a:rPr lang="en-US" sz="1200" b="1">
                <a:solidFill>
                  <a:schemeClr val="bg1">
                    <a:lumMod val="75000"/>
                  </a:schemeClr>
                </a:solidFill>
                <a:latin typeface="Microsoft YaHei UI" panose="020B0503020204020204" charset="-122"/>
                <a:ea typeface="Microsoft YaHei UI" panose="020B0503020204020204" charset="-122"/>
                <a:sym typeface="+mn-ea"/>
              </a:rPr>
              <a:t># Output: 5</a:t>
            </a:r>
            <a:endParaRPr lang="en-US" sz="1200" b="1">
              <a:solidFill>
                <a:schemeClr val="bg1"/>
              </a:solidFill>
              <a:latin typeface="Microsoft YaHei UI" panose="020B0503020204020204" charset="-122"/>
              <a:ea typeface="Microsoft YaHei UI" panose="020B0503020204020204" charset="-122"/>
              <a:sym typeface="+mn-ea"/>
            </a:endParaRPr>
          </a:p>
        </p:txBody>
      </p:sp>
      <p:sp>
        <p:nvSpPr>
          <p:cNvPr id="29" name="Flowchart: Alternate Process 28"/>
          <p:cNvSpPr/>
          <p:nvPr/>
        </p:nvSpPr>
        <p:spPr>
          <a:xfrm>
            <a:off x="659765" y="2486660"/>
            <a:ext cx="3740785" cy="138049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packed_tuple =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4</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(packed_tuple)  </a:t>
            </a:r>
            <a:r>
              <a:rPr lang="en-US" sz="1200" b="1">
                <a:solidFill>
                  <a:schemeClr val="bg1">
                    <a:lumMod val="75000"/>
                  </a:schemeClr>
                </a:solidFill>
                <a:latin typeface="Microsoft YaHei UI" panose="020B0503020204020204" charset="-122"/>
                <a:ea typeface="Microsoft YaHei UI" panose="020B0503020204020204" charset="-122"/>
                <a:sym typeface="+mn-ea"/>
              </a:rPr>
              <a:t># Output: (1, 2, 3, 4)</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packed_list =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4</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(packed_list) </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[1, 2, 3, 4]</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4" name="Content Placeholder 33" descr="1_fzv-X8KqI91o5yQaHSYKLA"/>
          <p:cNvPicPr>
            <a:picLocks noChangeAspect="1"/>
          </p:cNvPicPr>
          <p:nvPr>
            <p:ph sz="half" idx="2"/>
          </p:nvPr>
        </p:nvPicPr>
        <p:blipFill>
          <a:blip r:embed="rId11"/>
          <a:srcRect l="1463" t="3047" r="63844" b="2743"/>
          <a:stretch>
            <a:fillRect/>
          </a:stretch>
        </p:blipFill>
        <p:spPr>
          <a:xfrm>
            <a:off x="4569460" y="2486025"/>
            <a:ext cx="1038860" cy="1381125"/>
          </a:xfrm>
          <a:prstGeom prst="rect">
            <a:avLst/>
          </a:prstGeom>
          <a:ln>
            <a:solidFill>
              <a:srgbClr val="0070C0"/>
            </a:solidFill>
          </a:ln>
        </p:spPr>
      </p:pic>
      <p:pic>
        <p:nvPicPr>
          <p:cNvPr id="37" name="Picture 36" descr="1_fzv-X8KqI91o5yQaHSYKLA"/>
          <p:cNvPicPr>
            <a:picLocks noChangeAspect="1"/>
          </p:cNvPicPr>
          <p:nvPr/>
        </p:nvPicPr>
        <p:blipFill>
          <a:blip r:embed="rId11"/>
          <a:srcRect l="64638" t="2159" r="892" b="3811"/>
          <a:stretch>
            <a:fillRect/>
          </a:stretch>
        </p:blipFill>
        <p:spPr>
          <a:xfrm>
            <a:off x="4569460" y="5006340"/>
            <a:ext cx="1038860" cy="1381125"/>
          </a:xfrm>
          <a:prstGeom prst="rect">
            <a:avLst/>
          </a:prstGeom>
          <a:ln>
            <a:solidFill>
              <a:srgbClr val="0070C0"/>
            </a:solidFill>
          </a:ln>
        </p:spPr>
      </p:pic>
      <p:pic>
        <p:nvPicPr>
          <p:cNvPr id="39" name="Picture 38" descr="65e069f3dc68c_swapping_in_python_1000_x_500_px"/>
          <p:cNvPicPr>
            <a:picLocks noChangeAspect="1"/>
          </p:cNvPicPr>
          <p:nvPr/>
        </p:nvPicPr>
        <p:blipFill>
          <a:blip r:embed="rId12"/>
          <a:srcRect l="16600" t="33233" r="19600" b="8967"/>
          <a:stretch>
            <a:fillRect/>
          </a:stretch>
        </p:blipFill>
        <p:spPr>
          <a:xfrm>
            <a:off x="6196965" y="970280"/>
            <a:ext cx="5760720" cy="2792730"/>
          </a:xfrm>
          <a:prstGeom prst="rect">
            <a:avLst/>
          </a:prstGeom>
          <a:ln>
            <a:solidFill>
              <a:srgbClr val="0070C0"/>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17" presetClass="entr" presetSubtype="1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animBg="1"/>
      <p:bldP spid="10" grpId="0" animBg="1"/>
      <p:bldP spid="29" grpId="1" animBg="1"/>
      <p:bldP spid="9" grpId="1"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0" name="Group 9"/>
          <p:cNvGrpSpPr/>
          <p:nvPr/>
        </p:nvGrpSpPr>
        <p:grpSpPr>
          <a:xfrm>
            <a:off x="172720" y="216535"/>
            <a:ext cx="6924040" cy="725170"/>
            <a:chOff x="272" y="341"/>
            <a:chExt cx="1090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1090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GLOBAL &amp; LOCAL VARIABLES</a:t>
              </a:r>
              <a:endParaRPr lang="en-US" sz="3200"/>
            </a:p>
            <a:p>
              <a:pPr algn="l"/>
              <a:endParaRPr lang="en-US" sz="3200"/>
            </a:p>
          </p:txBody>
        </p:sp>
      </p:grpSp>
      <p:sp>
        <p:nvSpPr>
          <p:cNvPr id="26" name="Rectangles 25"/>
          <p:cNvSpPr/>
          <p:nvPr>
            <p:custDataLst>
              <p:tags r:id="rId7"/>
            </p:custDataLst>
          </p:nvPr>
        </p:nvSpPr>
        <p:spPr>
          <a:xfrm>
            <a:off x="274320" y="961390"/>
            <a:ext cx="5760720" cy="567372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GLOBAL VARIABLES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Global variables are variables defined outside of any function or class in Python. </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They are accessible from any part of the program, including inside functions, classes, or other modules. </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However, modifying global variables from within functions requires special consideration.</a:t>
            </a: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p:txBody>
      </p:sp>
      <p:sp>
        <p:nvSpPr>
          <p:cNvPr id="5" name="Rectangles 4"/>
          <p:cNvSpPr/>
          <p:nvPr>
            <p:custDataLst>
              <p:tags r:id="rId8"/>
            </p:custDataLst>
          </p:nvPr>
        </p:nvSpPr>
        <p:spPr>
          <a:xfrm>
            <a:off x="6196330" y="961390"/>
            <a:ext cx="5760720" cy="567372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MODIFYING GLOBAL VARIABLES INSIDE FUNCTIONS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sym typeface="+mn-ea"/>
              </a:rPr>
              <a:t>To modify a global variable from within a function, you need to use the global keyword to declare the variable as global within the function scope.</a:t>
            </a:r>
            <a:endParaRPr lang="en-US" sz="1300">
              <a:solidFill>
                <a:schemeClr val="bg1"/>
              </a:solidFill>
              <a:latin typeface="Microsoft YaHei UI" panose="020B0503020204020204" charset="-122"/>
              <a:ea typeface="Microsoft YaHei UI" panose="020B0503020204020204" charset="-122"/>
              <a:sym typeface="+mn-ea"/>
            </a:endParaRPr>
          </a:p>
          <a:p>
            <a:pPr indent="0" algn="l">
              <a:lnSpc>
                <a:spcPct val="11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p:txBody>
      </p:sp>
      <p:pic>
        <p:nvPicPr>
          <p:cNvPr id="3"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
        <p:nvSpPr>
          <p:cNvPr id="6" name="Flowchart: Alternate Process 5"/>
          <p:cNvSpPr/>
          <p:nvPr/>
        </p:nvSpPr>
        <p:spPr>
          <a:xfrm>
            <a:off x="6443345" y="2376805"/>
            <a:ext cx="5323205" cy="24803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global_var = </a:t>
            </a:r>
            <a:r>
              <a:rPr lang="en-US" sz="1200" b="1">
                <a:solidFill>
                  <a:srgbClr val="0070C0"/>
                </a:solidFill>
                <a:latin typeface="Microsoft YaHei UI" panose="020B0503020204020204" charset="-122"/>
                <a:ea typeface="Microsoft YaHei UI" panose="020B0503020204020204" charset="-122"/>
                <a:sym typeface="+mn-ea"/>
              </a:rPr>
              <a:t>10</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func</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global </a:t>
            </a:r>
            <a:r>
              <a:rPr lang="en-US" sz="1200" b="1">
                <a:latin typeface="Microsoft YaHei UI" panose="020B0503020204020204" charset="-122"/>
                <a:ea typeface="Microsoft YaHei UI" panose="020B0503020204020204" charset="-122"/>
                <a:sym typeface="+mn-ea"/>
              </a:rPr>
              <a:t>global_var</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global_var </a:t>
            </a:r>
            <a:r>
              <a:rPr lang="en-US" sz="1200" b="1">
                <a:solidFill>
                  <a:srgbClr val="FA005A"/>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5</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"Inside func:"</a:t>
            </a:r>
            <a:r>
              <a:rPr lang="en-US" sz="1200" b="1">
                <a:latin typeface="Microsoft YaHei UI" panose="020B0503020204020204" charset="-122"/>
                <a:ea typeface="Microsoft YaHei UI" panose="020B0503020204020204" charset="-122"/>
                <a:sym typeface="+mn-ea"/>
              </a:rPr>
              <a:t>, global_var)</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"Outside func (before):"</a:t>
            </a:r>
            <a:r>
              <a:rPr lang="en-US" sz="1200" b="1">
                <a:latin typeface="Microsoft YaHei UI" panose="020B0503020204020204" charset="-122"/>
                <a:ea typeface="Microsoft YaHei UI" panose="020B0503020204020204" charset="-122"/>
                <a:sym typeface="+mn-ea"/>
              </a:rPr>
              <a:t>, global_var)</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func</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"Outside func (after):"</a:t>
            </a:r>
            <a:r>
              <a:rPr lang="en-US" sz="1200" b="1">
                <a:latin typeface="Microsoft YaHei UI" panose="020B0503020204020204" charset="-122"/>
                <a:ea typeface="Microsoft YaHei UI" panose="020B0503020204020204" charset="-122"/>
                <a:sym typeface="+mn-ea"/>
              </a:rPr>
              <a:t>, global_var)</a:t>
            </a:r>
            <a:endParaRPr lang="en-US" sz="1200" b="1">
              <a:latin typeface="Microsoft YaHei UI" panose="020B0503020204020204" charset="-122"/>
              <a:ea typeface="Microsoft YaHei UI" panose="020B0503020204020204" charset="-122"/>
              <a:sym typeface="+mn-ea"/>
            </a:endParaRPr>
          </a:p>
        </p:txBody>
      </p:sp>
      <p:sp>
        <p:nvSpPr>
          <p:cNvPr id="7" name="Flowchart: Alternate Process 6"/>
          <p:cNvSpPr/>
          <p:nvPr/>
        </p:nvSpPr>
        <p:spPr>
          <a:xfrm>
            <a:off x="501015" y="2817495"/>
            <a:ext cx="5323205" cy="18802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global_var = </a:t>
            </a:r>
            <a:r>
              <a:rPr lang="en-US" sz="1200" b="1">
                <a:solidFill>
                  <a:srgbClr val="0070C0"/>
                </a:solidFill>
                <a:latin typeface="Microsoft YaHei UI" panose="020B0503020204020204" charset="-122"/>
                <a:ea typeface="Microsoft YaHei UI" panose="020B0503020204020204" charset="-122"/>
                <a:sym typeface="+mn-ea"/>
              </a:rPr>
              <a:t>10</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func</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"Inside func:"</a:t>
            </a:r>
            <a:r>
              <a:rPr lang="en-US" sz="1200" b="1">
                <a:latin typeface="Microsoft YaHei UI" panose="020B0503020204020204" charset="-122"/>
                <a:ea typeface="Microsoft YaHei UI" panose="020B0503020204020204" charset="-122"/>
                <a:sym typeface="+mn-ea"/>
              </a:rPr>
              <a:t>, global_var)</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"Outside func:"</a:t>
            </a:r>
            <a:r>
              <a:rPr lang="en-US" sz="1200" b="1">
                <a:latin typeface="Microsoft YaHei UI" panose="020B0503020204020204" charset="-122"/>
                <a:ea typeface="Microsoft YaHei UI" panose="020B0503020204020204" charset="-122"/>
                <a:sym typeface="+mn-ea"/>
              </a:rPr>
              <a:t>, global_var)</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func</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8" name="Flowchart: Alternate Process 7"/>
          <p:cNvSpPr/>
          <p:nvPr/>
        </p:nvSpPr>
        <p:spPr>
          <a:xfrm>
            <a:off x="6443345" y="4963795"/>
            <a:ext cx="5323205" cy="11106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Outside func (before): 10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Inside func: 15</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Outside func (after): 15</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9" name="Flowchart: Alternate Process 8"/>
          <p:cNvSpPr/>
          <p:nvPr/>
        </p:nvSpPr>
        <p:spPr>
          <a:xfrm>
            <a:off x="501015" y="4843780"/>
            <a:ext cx="5323205" cy="8337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Outside func: 10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Inside func: 10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6" grpId="0" animBg="1"/>
      <p:bldP spid="8" grpId="0" animBg="1"/>
      <p:bldP spid="7" grpId="1" animBg="1"/>
      <p:bldP spid="9" grpId="1" animBg="1"/>
      <p:bldP spid="6" grpId="1"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0" name="Group 9"/>
          <p:cNvGrpSpPr/>
          <p:nvPr/>
        </p:nvGrpSpPr>
        <p:grpSpPr>
          <a:xfrm>
            <a:off x="172720" y="216535"/>
            <a:ext cx="6924040" cy="725170"/>
            <a:chOff x="272" y="341"/>
            <a:chExt cx="1090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1090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GLOBAL &amp; LOCAL VARIABLES</a:t>
              </a:r>
              <a:endParaRPr lang="en-US" sz="3200"/>
            </a:p>
            <a:p>
              <a:pPr algn="l"/>
              <a:endParaRPr lang="en-US" sz="3200"/>
            </a:p>
          </p:txBody>
        </p:sp>
      </p:grpSp>
      <p:sp>
        <p:nvSpPr>
          <p:cNvPr id="26" name="Rectangles 25"/>
          <p:cNvSpPr/>
          <p:nvPr>
            <p:custDataLst>
              <p:tags r:id="rId7"/>
            </p:custDataLst>
          </p:nvPr>
        </p:nvSpPr>
        <p:spPr>
          <a:xfrm>
            <a:off x="274320" y="96456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LOCAL VARIABLES</a:t>
            </a:r>
            <a:endParaRPr lang="en-US" sz="13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Local variables in Python are variables that are defined within the scope of a function or a block of code. </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They are only accessible within that specific function or block and cannot be accessed from outside.</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lnSpc>
                <a:spcPct val="13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SCOPE OF LOCAL VARIABLES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latin typeface="Microsoft YaHei UI" panose="020B0503020204020204" charset="-122"/>
                <a:ea typeface="Microsoft YaHei UI" panose="020B0503020204020204" charset="-122"/>
              </a:rPr>
              <a:t>Local variables have function-level scope. This means they are created when the function is called and destroyed when the function exits.</a:t>
            </a:r>
            <a:endParaRPr lang="en-US" sz="1300">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p:txBody>
      </p:sp>
      <p:sp>
        <p:nvSpPr>
          <p:cNvPr id="5" name="Rectangles 4"/>
          <p:cNvSpPr/>
          <p:nvPr>
            <p:custDataLst>
              <p:tags r:id="rId8"/>
            </p:custDataLst>
          </p:nvPr>
        </p:nvSpPr>
        <p:spPr>
          <a:xfrm>
            <a:off x="6205855" y="96456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SHADOWING GLOBAL VARIABLES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sym typeface="+mn-ea"/>
              </a:rPr>
              <a:t>Local variables can shadow (hide) variables with the same name in outer scopes. When a local variable has the same name as a global variable, the local variable takes precedence within its scope.</a:t>
            </a:r>
            <a:endParaRPr lang="en-US" sz="1300">
              <a:solidFill>
                <a:schemeClr val="bg1"/>
              </a:solidFill>
              <a:latin typeface="Microsoft YaHei UI" panose="020B0503020204020204" charset="-122"/>
              <a:ea typeface="Microsoft YaHei UI" panose="020B0503020204020204" charset="-122"/>
              <a:sym typeface="+mn-ea"/>
            </a:endParaRPr>
          </a:p>
          <a:p>
            <a:pPr indent="0" algn="l">
              <a:lnSpc>
                <a:spcPct val="12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sym typeface="+mn-ea"/>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a:p>
            <a:pPr algn="l"/>
            <a:endParaRPr lang="en-US" sz="1700">
              <a:latin typeface="Microsoft YaHei UI" panose="020B0503020204020204" charset="-122"/>
              <a:ea typeface="Microsoft YaHei UI" panose="020B0503020204020204" charset="-122"/>
            </a:endParaRPr>
          </a:p>
        </p:txBody>
      </p:sp>
      <p:pic>
        <p:nvPicPr>
          <p:cNvPr id="3"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
        <p:nvSpPr>
          <p:cNvPr id="6" name="Flowchart: Alternate Process 5"/>
          <p:cNvSpPr/>
          <p:nvPr/>
        </p:nvSpPr>
        <p:spPr>
          <a:xfrm>
            <a:off x="6443345" y="2220595"/>
            <a:ext cx="5323205" cy="203390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global_var = </a:t>
            </a:r>
            <a:r>
              <a:rPr lang="en-US" sz="1200" b="1">
                <a:solidFill>
                  <a:srgbClr val="0070C0"/>
                </a:solidFill>
                <a:latin typeface="Microsoft YaHei UI" panose="020B0503020204020204" charset="-122"/>
                <a:ea typeface="Microsoft YaHei UI" panose="020B0503020204020204" charset="-122"/>
                <a:sym typeface="+mn-ea"/>
              </a:rPr>
              <a:t>10</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my_function</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global_var = </a:t>
            </a:r>
            <a:r>
              <a:rPr lang="en-US" sz="1200" b="1">
                <a:solidFill>
                  <a:srgbClr val="0070C0"/>
                </a:solidFill>
                <a:latin typeface="Microsoft YaHei UI" panose="020B0503020204020204" charset="-122"/>
                <a:ea typeface="Microsoft YaHei UI" panose="020B0503020204020204" charset="-122"/>
                <a:sym typeface="+mn-ea"/>
              </a:rPr>
              <a:t>20</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"Inside function:"</a:t>
            </a:r>
            <a:r>
              <a:rPr lang="en-US" sz="1200" b="1">
                <a:latin typeface="Microsoft YaHei UI" panose="020B0503020204020204" charset="-122"/>
                <a:ea typeface="Microsoft YaHei UI" panose="020B0503020204020204" charset="-122"/>
                <a:sym typeface="+mn-ea"/>
              </a:rPr>
              <a:t>, global_var)</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my_function</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"Outside function:"</a:t>
            </a:r>
            <a:r>
              <a:rPr lang="en-US" sz="1200" b="1">
                <a:latin typeface="Microsoft YaHei UI" panose="020B0503020204020204" charset="-122"/>
                <a:ea typeface="Microsoft YaHei UI" panose="020B0503020204020204" charset="-122"/>
                <a:sym typeface="+mn-ea"/>
              </a:rPr>
              <a:t>, global_var)</a:t>
            </a:r>
            <a:endParaRPr lang="en-US" sz="1200" b="1">
              <a:latin typeface="Microsoft YaHei UI" panose="020B0503020204020204" charset="-122"/>
              <a:ea typeface="Microsoft YaHei UI" panose="020B0503020204020204" charset="-122"/>
              <a:sym typeface="+mn-ea"/>
            </a:endParaRPr>
          </a:p>
        </p:txBody>
      </p:sp>
      <p:sp>
        <p:nvSpPr>
          <p:cNvPr id="7" name="Flowchart: Alternate Process 6"/>
          <p:cNvSpPr/>
          <p:nvPr/>
        </p:nvSpPr>
        <p:spPr>
          <a:xfrm>
            <a:off x="501015" y="2492375"/>
            <a:ext cx="3226435" cy="125730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my_function</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local_var = </a:t>
            </a:r>
            <a:r>
              <a:rPr lang="en-US" sz="1200" b="1">
                <a:solidFill>
                  <a:srgbClr val="0070C0"/>
                </a:solidFill>
                <a:latin typeface="Microsoft YaHei UI" panose="020B0503020204020204" charset="-122"/>
                <a:ea typeface="Microsoft YaHei UI" panose="020B0503020204020204" charset="-122"/>
                <a:sym typeface="+mn-ea"/>
              </a:rPr>
              <a:t>20</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"Inside function:"</a:t>
            </a:r>
            <a:r>
              <a:rPr lang="en-US" sz="1200" b="1">
                <a:latin typeface="Microsoft YaHei UI" panose="020B0503020204020204" charset="-122"/>
                <a:ea typeface="Microsoft YaHei UI" panose="020B0503020204020204" charset="-122"/>
                <a:sym typeface="+mn-ea"/>
              </a:rPr>
              <a:t>, local_var)</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my_function</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8" name="Flowchart: Alternate Process 7"/>
          <p:cNvSpPr/>
          <p:nvPr/>
        </p:nvSpPr>
        <p:spPr>
          <a:xfrm>
            <a:off x="6450965" y="4392295"/>
            <a:ext cx="5323205" cy="82550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Inside function: 20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Outside function: 10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4" name="Flowchart: Alternate Process 3"/>
          <p:cNvSpPr/>
          <p:nvPr/>
        </p:nvSpPr>
        <p:spPr>
          <a:xfrm>
            <a:off x="442595" y="5186680"/>
            <a:ext cx="3343275" cy="125730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my_function</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local_var = </a:t>
            </a:r>
            <a:r>
              <a:rPr lang="en-US" sz="1200" b="1">
                <a:solidFill>
                  <a:srgbClr val="0070C0"/>
                </a:solidFill>
                <a:latin typeface="Microsoft YaHei UI" panose="020B0503020204020204" charset="-122"/>
                <a:ea typeface="Microsoft YaHei UI" panose="020B0503020204020204" charset="-122"/>
                <a:sym typeface="+mn-ea"/>
              </a:rPr>
              <a:t>20</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"Inside function:"</a:t>
            </a:r>
            <a:r>
              <a:rPr lang="en-US" sz="1200" b="1">
                <a:latin typeface="Microsoft YaHei UI" panose="020B0503020204020204" charset="-122"/>
                <a:ea typeface="Microsoft YaHei UI" panose="020B0503020204020204" charset="-122"/>
                <a:sym typeface="+mn-ea"/>
              </a:rPr>
              <a:t>, local_var)</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local_var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18" name="Flowchart: Alternate Process 17"/>
          <p:cNvSpPr/>
          <p:nvPr/>
        </p:nvSpPr>
        <p:spPr>
          <a:xfrm>
            <a:off x="3940810" y="2492375"/>
            <a:ext cx="1765935" cy="125730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Inside function: 20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p:txBody>
      </p:sp>
      <p:sp>
        <p:nvSpPr>
          <p:cNvPr id="19" name="Flowchart: Alternate Process 18"/>
          <p:cNvSpPr/>
          <p:nvPr/>
        </p:nvSpPr>
        <p:spPr>
          <a:xfrm>
            <a:off x="3940175" y="5217795"/>
            <a:ext cx="1766570" cy="12642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NameError: name 'local_var' is not defined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4" grpId="0" animBg="1"/>
      <p:bldP spid="19" grpId="0" animBg="1"/>
      <p:bldP spid="6" grpId="0" animBg="1"/>
      <p:bldP spid="8" grpId="0" animBg="1"/>
      <p:bldP spid="7" grpId="1" animBg="1"/>
      <p:bldP spid="18" grpId="1" animBg="1"/>
      <p:bldP spid="4" grpId="1" animBg="1"/>
      <p:bldP spid="19" grpId="1" animBg="1"/>
      <p:bldP spid="6" grpId="1" animBg="1"/>
      <p:bldP spid="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6" name="Rectangles 5"/>
          <p:cNvSpPr/>
          <p:nvPr>
            <p:custDataLst>
              <p:tags r:id="rId2"/>
            </p:custDataLst>
          </p:nvPr>
        </p:nvSpPr>
        <p:spPr>
          <a:xfrm>
            <a:off x="274955" y="963930"/>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RULES TO DEFINE VARIABLES IN PYTHON</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40000"/>
              </a:lnSpc>
              <a:buFont typeface="Wingdings" panose="05000000000000000000" charset="0"/>
              <a:buChar char="§"/>
            </a:pPr>
            <a:r>
              <a:rPr lang="en-US" sz="1300">
                <a:latin typeface="Microsoft YaHei UI" panose="020B0503020204020204" charset="-122"/>
                <a:ea typeface="Microsoft YaHei UI" panose="020B0503020204020204" charset="-122"/>
              </a:rPr>
              <a:t>A variable name must start with a letter or the underscore character.</a:t>
            </a:r>
            <a:endParaRPr lang="en-US" sz="1300">
              <a:latin typeface="Microsoft YaHei UI" panose="020B0503020204020204" charset="-122"/>
              <a:ea typeface="Microsoft YaHei UI" panose="020B0503020204020204" charset="-122"/>
            </a:endParaRPr>
          </a:p>
          <a:p>
            <a:pPr algn="l">
              <a:lnSpc>
                <a:spcPct val="120000"/>
              </a:lnSpc>
            </a:pPr>
            <a:r>
              <a:rPr lang="en-US" sz="1500" b="1">
                <a:solidFill>
                  <a:srgbClr val="FA005A"/>
                </a:solidFill>
                <a:latin typeface="Microsoft YaHei UI" panose="020B0503020204020204" charset="-122"/>
                <a:ea typeface="Microsoft YaHei UI" panose="020B0503020204020204" charset="-122"/>
              </a:rPr>
              <a:t>Ex:</a:t>
            </a:r>
            <a:r>
              <a:rPr lang="en-US" sz="1500" b="1">
                <a:latin typeface="Microsoft YaHei UI" panose="020B0503020204020204" charset="-122"/>
                <a:ea typeface="Microsoft YaHei UI" panose="020B0503020204020204" charset="-122"/>
              </a:rPr>
              <a:t> </a:t>
            </a:r>
            <a:endParaRPr lang="en-US" sz="1500" b="1">
              <a:solidFill>
                <a:schemeClr val="accent6"/>
              </a:solidFill>
              <a:latin typeface="Microsoft YaHei UI" panose="020B0503020204020204" charset="-122"/>
              <a:ea typeface="Microsoft YaHei UI" panose="020B0503020204020204" charset="-122"/>
              <a:sym typeface="+mn-ea"/>
            </a:endParaRPr>
          </a:p>
          <a:p>
            <a:pPr algn="l">
              <a:lnSpc>
                <a:spcPct val="120000"/>
              </a:lnSpc>
            </a:pPr>
            <a:endParaRPr lang="en-US" sz="1300">
              <a:latin typeface="Microsoft YaHei UI" panose="020B0503020204020204" charset="-122"/>
              <a:ea typeface="Microsoft YaHei UI" panose="020B0503020204020204" charset="-122"/>
            </a:endParaRPr>
          </a:p>
          <a:p>
            <a:pPr marL="285750" indent="-285750" algn="l">
              <a:lnSpc>
                <a:spcPct val="140000"/>
              </a:lnSpc>
              <a:buFont typeface="Wingdings" panose="05000000000000000000" charset="0"/>
              <a:buChar char="§"/>
            </a:pPr>
            <a:r>
              <a:rPr lang="en-US" sz="1300">
                <a:latin typeface="Microsoft YaHei UI" panose="020B0503020204020204" charset="-122"/>
                <a:ea typeface="Microsoft YaHei UI" panose="020B0503020204020204" charset="-122"/>
              </a:rPr>
              <a:t>A variable name cannot start with a number.</a:t>
            </a:r>
            <a:endParaRPr lang="en-US" sz="1300">
              <a:latin typeface="Microsoft YaHei UI" panose="020B0503020204020204" charset="-122"/>
              <a:ea typeface="Microsoft YaHei UI" panose="020B0503020204020204" charset="-122"/>
            </a:endParaRPr>
          </a:p>
          <a:p>
            <a:pPr algn="l">
              <a:lnSpc>
                <a:spcPct val="120000"/>
              </a:lnSpc>
            </a:pPr>
            <a:r>
              <a:rPr lang="en-US" sz="1500" b="1">
                <a:solidFill>
                  <a:srgbClr val="FA005A"/>
                </a:solidFill>
                <a:latin typeface="Microsoft YaHei UI" panose="020B0503020204020204" charset="-122"/>
                <a:ea typeface="Microsoft YaHei UI" panose="020B0503020204020204" charset="-122"/>
                <a:sym typeface="+mn-ea"/>
              </a:rPr>
              <a:t>Ex:</a:t>
            </a:r>
            <a:r>
              <a:rPr lang="en-US" sz="1300">
                <a:latin typeface="Microsoft YaHei UI" panose="020B0503020204020204" charset="-122"/>
                <a:ea typeface="Microsoft YaHei UI" panose="020B0503020204020204" charset="-122"/>
                <a:sym typeface="+mn-ea"/>
              </a:rPr>
              <a:t> </a:t>
            </a:r>
            <a:endParaRPr lang="en-US" sz="1300">
              <a:solidFill>
                <a:schemeClr val="accent6"/>
              </a:solidFill>
              <a:latin typeface="Microsoft YaHei UI" panose="020B0503020204020204" charset="-122"/>
              <a:ea typeface="Microsoft YaHei UI" panose="020B0503020204020204" charset="-122"/>
              <a:sym typeface="+mn-ea"/>
            </a:endParaRPr>
          </a:p>
          <a:p>
            <a:pPr algn="l">
              <a:lnSpc>
                <a:spcPct val="120000"/>
              </a:lnSpc>
            </a:pPr>
            <a:endParaRPr lang="en-US" sz="1300">
              <a:latin typeface="Microsoft YaHei UI" panose="020B0503020204020204" charset="-122"/>
              <a:ea typeface="Microsoft YaHei UI" panose="020B0503020204020204" charset="-122"/>
            </a:endParaRPr>
          </a:p>
          <a:p>
            <a:pPr marL="285750" indent="-285750" algn="l">
              <a:lnSpc>
                <a:spcPct val="150000"/>
              </a:lnSpc>
              <a:buFont typeface="Wingdings" panose="05000000000000000000" charset="0"/>
              <a:buChar char="§"/>
            </a:pPr>
            <a:r>
              <a:rPr lang="en-US" sz="1300">
                <a:latin typeface="Microsoft YaHei UI" panose="020B0503020204020204" charset="-122"/>
                <a:ea typeface="Microsoft YaHei UI" panose="020B0503020204020204" charset="-122"/>
              </a:rPr>
              <a:t>A variable name can only contain alpha-numeric characters and underscores (A-z, 0-9, and _ )</a:t>
            </a:r>
            <a:endParaRPr lang="en-US" sz="1300">
              <a:latin typeface="Microsoft YaHei UI" panose="020B0503020204020204" charset="-122"/>
              <a:ea typeface="Microsoft YaHei UI" panose="020B0503020204020204" charset="-122"/>
            </a:endParaRPr>
          </a:p>
          <a:p>
            <a:pPr algn="l">
              <a:lnSpc>
                <a:spcPct val="120000"/>
              </a:lnSpc>
            </a:pPr>
            <a:r>
              <a:rPr lang="en-US" sz="1500" b="1">
                <a:solidFill>
                  <a:srgbClr val="FA005A"/>
                </a:solidFill>
                <a:latin typeface="Microsoft YaHei UI" panose="020B0503020204020204" charset="-122"/>
                <a:ea typeface="Microsoft YaHei UI" panose="020B0503020204020204" charset="-122"/>
                <a:sym typeface="+mn-ea"/>
              </a:rPr>
              <a:t>Ex:</a:t>
            </a:r>
            <a:r>
              <a:rPr lang="en-US" sz="1500">
                <a:latin typeface="Microsoft YaHei UI" panose="020B0503020204020204" charset="-122"/>
                <a:ea typeface="Microsoft YaHei UI" panose="020B0503020204020204" charset="-122"/>
                <a:sym typeface="+mn-ea"/>
              </a:rPr>
              <a:t> </a:t>
            </a:r>
            <a:r>
              <a:rPr lang="en-US" sz="1300">
                <a:solidFill>
                  <a:schemeClr val="accent6"/>
                </a:solidFill>
                <a:latin typeface="Microsoft YaHei UI" panose="020B0503020204020204" charset="-122"/>
                <a:ea typeface="Microsoft YaHei UI" panose="020B0503020204020204" charset="-122"/>
                <a:sym typeface="+mn-ea"/>
              </a:rPr>
              <a:t>       </a:t>
            </a:r>
            <a:endParaRPr lang="en-US" sz="1300">
              <a:solidFill>
                <a:schemeClr val="accent6"/>
              </a:solidFill>
              <a:latin typeface="Microsoft YaHei UI" panose="020B0503020204020204" charset="-122"/>
              <a:ea typeface="Microsoft YaHei UI" panose="020B0503020204020204" charset="-122"/>
              <a:sym typeface="+mn-ea"/>
            </a:endParaRPr>
          </a:p>
          <a:p>
            <a:pPr algn="l">
              <a:lnSpc>
                <a:spcPct val="120000"/>
              </a:lnSpc>
            </a:pPr>
            <a:endParaRPr lang="en-US" sz="1300">
              <a:latin typeface="Microsoft YaHei UI" panose="020B0503020204020204" charset="-122"/>
              <a:ea typeface="Microsoft YaHei UI" panose="020B0503020204020204" charset="-122"/>
            </a:endParaRPr>
          </a:p>
          <a:p>
            <a:pPr marL="285750" indent="-285750" algn="l">
              <a:lnSpc>
                <a:spcPct val="150000"/>
              </a:lnSpc>
              <a:buFont typeface="Wingdings" panose="05000000000000000000" charset="0"/>
              <a:buChar char="§"/>
            </a:pPr>
            <a:r>
              <a:rPr lang="en-US" sz="1300">
                <a:latin typeface="Microsoft YaHei UI" panose="020B0503020204020204" charset="-122"/>
                <a:ea typeface="Microsoft YaHei UI" panose="020B0503020204020204" charset="-122"/>
              </a:rPr>
              <a:t>Variable names are case-sensitive (age, Age and AGE are three different variables)</a:t>
            </a:r>
            <a:endParaRPr lang="en-US" sz="1300">
              <a:latin typeface="Microsoft YaHei UI" panose="020B0503020204020204" charset="-122"/>
              <a:ea typeface="Microsoft YaHei UI" panose="020B0503020204020204" charset="-122"/>
            </a:endParaRPr>
          </a:p>
          <a:p>
            <a:pPr algn="l">
              <a:lnSpc>
                <a:spcPct val="120000"/>
              </a:lnSpc>
            </a:pPr>
            <a:r>
              <a:rPr lang="en-US" sz="1500" b="1">
                <a:solidFill>
                  <a:srgbClr val="FA005A"/>
                </a:solidFill>
                <a:latin typeface="Microsoft YaHei UI" panose="020B0503020204020204" charset="-122"/>
                <a:ea typeface="Microsoft YaHei UI" panose="020B0503020204020204" charset="-122"/>
                <a:sym typeface="+mn-ea"/>
              </a:rPr>
              <a:t>Ex:</a:t>
            </a:r>
            <a:r>
              <a:rPr lang="en-US" sz="1300">
                <a:latin typeface="Microsoft YaHei UI" panose="020B0503020204020204" charset="-122"/>
                <a:ea typeface="Microsoft YaHei UI" panose="020B0503020204020204" charset="-122"/>
                <a:sym typeface="+mn-ea"/>
              </a:rPr>
              <a:t> </a:t>
            </a:r>
            <a:endParaRPr lang="en-US" sz="1300">
              <a:solidFill>
                <a:schemeClr val="accent6"/>
              </a:solidFill>
              <a:latin typeface="Microsoft YaHei UI" panose="020B0503020204020204" charset="-122"/>
              <a:ea typeface="Microsoft YaHei UI" panose="020B0503020204020204" charset="-122"/>
              <a:sym typeface="+mn-ea"/>
            </a:endParaRPr>
          </a:p>
          <a:p>
            <a:pPr algn="l">
              <a:lnSpc>
                <a:spcPct val="120000"/>
              </a:lnSpc>
            </a:pPr>
            <a:endParaRPr lang="en-US" sz="1300">
              <a:latin typeface="Microsoft YaHei UI" panose="020B0503020204020204" charset="-122"/>
              <a:ea typeface="Microsoft YaHei UI" panose="020B0503020204020204" charset="-122"/>
            </a:endParaRPr>
          </a:p>
          <a:p>
            <a:pPr marL="285750" indent="-285750" algn="l">
              <a:lnSpc>
                <a:spcPct val="150000"/>
              </a:lnSpc>
              <a:buFont typeface="Wingdings" panose="05000000000000000000" charset="0"/>
              <a:buChar char="§"/>
            </a:pPr>
            <a:r>
              <a:rPr lang="en-US" sz="1300">
                <a:latin typeface="Microsoft YaHei UI" panose="020B0503020204020204" charset="-122"/>
                <a:ea typeface="Microsoft YaHei UI" panose="020B0503020204020204" charset="-122"/>
              </a:rPr>
              <a:t>A variable name cannot be any of the Python keywords. </a:t>
            </a:r>
            <a:endParaRPr lang="en-US" sz="1300">
              <a:latin typeface="Microsoft YaHei UI" panose="020B0503020204020204" charset="-122"/>
              <a:ea typeface="Microsoft YaHei UI" panose="020B0503020204020204" charset="-122"/>
            </a:endParaRPr>
          </a:p>
          <a:p>
            <a:pPr algn="l">
              <a:lnSpc>
                <a:spcPct val="120000"/>
              </a:lnSpc>
            </a:pPr>
            <a:r>
              <a:rPr lang="en-US" sz="1500" b="1">
                <a:solidFill>
                  <a:srgbClr val="FA005A"/>
                </a:solidFill>
                <a:latin typeface="Microsoft YaHei UI" panose="020B0503020204020204" charset="-122"/>
                <a:ea typeface="Microsoft YaHei UI" panose="020B0503020204020204" charset="-122"/>
                <a:sym typeface="+mn-ea"/>
              </a:rPr>
              <a:t>Ex:</a:t>
            </a:r>
            <a:r>
              <a:rPr lang="en-US" sz="1300" b="1">
                <a:latin typeface="Microsoft YaHei UI" panose="020B0503020204020204" charset="-122"/>
                <a:ea typeface="Microsoft YaHei UI" panose="020B0503020204020204" charset="-122"/>
                <a:sym typeface="+mn-ea"/>
              </a:rPr>
              <a:t> </a:t>
            </a:r>
            <a:endParaRPr lang="en-US" sz="1300" b="1">
              <a:latin typeface="Microsoft YaHei UI" panose="020B0503020204020204" charset="-122"/>
              <a:ea typeface="Microsoft YaHei UI" panose="020B0503020204020204" charset="-122"/>
            </a:endParaRPr>
          </a:p>
          <a:p>
            <a:pPr algn="l">
              <a:lnSpc>
                <a:spcPct val="120000"/>
              </a:lnSpc>
            </a:pPr>
            <a:r>
              <a:rPr lang="en-US" sz="1700">
                <a:latin typeface="Microsoft YaHei UI" panose="020B0503020204020204" charset="-122"/>
                <a:ea typeface="Microsoft YaHei UI" panose="020B0503020204020204" charset="-122"/>
                <a:sym typeface="+mn-ea"/>
              </a:rPr>
              <a:t>     </a:t>
            </a:r>
            <a:endParaRPr lang="en-US" sz="1700">
              <a:latin typeface="Microsoft YaHei UI" panose="020B0503020204020204" charset="-122"/>
              <a:ea typeface="Microsoft YaHei UI" panose="020B0503020204020204" charset="-122"/>
            </a:endParaRPr>
          </a:p>
          <a:p>
            <a:pPr algn="l"/>
            <a:endParaRPr lang="en-US"/>
          </a:p>
          <a:p>
            <a:pPr indent="0" algn="l">
              <a:buFont typeface="Arial" panose="020B0604020202020204" pitchFamily="34" charset="0"/>
              <a:buNone/>
            </a:pPr>
            <a:endParaRPr lang="en-US">
              <a:solidFill>
                <a:schemeClr val="bg1">
                  <a:lumMod val="75000"/>
                </a:schemeClr>
              </a:solidFill>
            </a:endParaRPr>
          </a:p>
        </p:txBody>
      </p:sp>
      <p:grpSp>
        <p:nvGrpSpPr>
          <p:cNvPr id="12" name="Group 11"/>
          <p:cNvGrpSpPr/>
          <p:nvPr/>
        </p:nvGrpSpPr>
        <p:grpSpPr>
          <a:xfrm>
            <a:off x="172720" y="216535"/>
            <a:ext cx="5800725" cy="725170"/>
            <a:chOff x="272" y="341"/>
            <a:chExt cx="9135" cy="1142"/>
          </a:xfrm>
        </p:grpSpPr>
        <p:sp>
          <p:nvSpPr>
            <p:cNvPr id="13" name="Rectangles 12"/>
            <p:cNvSpPr/>
            <p:nvPr>
              <p:custDataLst>
                <p:tags r:id="rId3"/>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4"/>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custDataLst>
                <p:tags r:id="rId5"/>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4" name="Rectangles 73"/>
            <p:cNvSpPr/>
            <p:nvPr>
              <p:custDataLst>
                <p:tags r:id="rId6"/>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5" name="Text Box 74"/>
            <p:cNvSpPr txBox="1"/>
            <p:nvPr>
              <p:custDataLst>
                <p:tags r:id="rId7"/>
              </p:custDataLst>
            </p:nvPr>
          </p:nvSpPr>
          <p:spPr>
            <a:xfrm>
              <a:off x="272" y="341"/>
              <a:ext cx="9135"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NAMING CONVENTIONS </a:t>
              </a:r>
              <a:endParaRPr lang="en-US" sz="3200"/>
            </a:p>
          </p:txBody>
        </p:sp>
      </p:grpSp>
      <p:pic>
        <p:nvPicPr>
          <p:cNvPr id="3" name="Content Placeholder 2" descr="Variables-in-Python_Watermarked"/>
          <p:cNvPicPr>
            <a:picLocks noChangeAspect="1"/>
          </p:cNvPicPr>
          <p:nvPr>
            <p:ph idx="1"/>
          </p:nvPr>
        </p:nvPicPr>
        <p:blipFill>
          <a:blip r:embed="rId8"/>
          <a:srcRect b="14819"/>
          <a:stretch>
            <a:fillRect/>
          </a:stretch>
        </p:blipFill>
        <p:spPr>
          <a:xfrm>
            <a:off x="6824980" y="964565"/>
            <a:ext cx="4947920" cy="2852420"/>
          </a:xfrm>
          <a:prstGeom prst="rect">
            <a:avLst/>
          </a:prstGeom>
        </p:spPr>
      </p:pic>
      <p:sp>
        <p:nvSpPr>
          <p:cNvPr id="7" name="Flowchart: Alternate Process 6"/>
          <p:cNvSpPr/>
          <p:nvPr/>
        </p:nvSpPr>
        <p:spPr>
          <a:xfrm>
            <a:off x="741045" y="1656080"/>
            <a:ext cx="5313680" cy="4197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300" b="1">
                <a:solidFill>
                  <a:schemeClr val="bg1"/>
                </a:solidFill>
                <a:latin typeface="Microsoft YaHei UI" panose="020B0503020204020204" charset="-122"/>
                <a:ea typeface="Microsoft YaHei UI" panose="020B0503020204020204" charset="-122"/>
                <a:sym typeface="+mn-ea"/>
              </a:rPr>
              <a:t>myvar</a:t>
            </a:r>
            <a:r>
              <a:rPr lang="en-US" sz="1300" b="1">
                <a:latin typeface="Microsoft YaHei UI" panose="020B0503020204020204" charset="-122"/>
                <a:ea typeface="Microsoft YaHei UI" panose="020B0503020204020204" charset="-122"/>
                <a:sym typeface="+mn-ea"/>
              </a:rPr>
              <a:t> = </a:t>
            </a:r>
            <a:r>
              <a:rPr lang="en-US" sz="1300" b="1">
                <a:solidFill>
                  <a:srgbClr val="00B050"/>
                </a:solidFill>
                <a:latin typeface="Microsoft YaHei UI" panose="020B0503020204020204" charset="-122"/>
                <a:ea typeface="Microsoft YaHei UI" panose="020B0503020204020204" charset="-122"/>
                <a:sym typeface="+mn-ea"/>
              </a:rPr>
              <a:t>"Python"</a:t>
            </a:r>
            <a:r>
              <a:rPr lang="en-US" sz="1300" b="1">
                <a:solidFill>
                  <a:schemeClr val="bg1"/>
                </a:solidFill>
                <a:latin typeface="Microsoft YaHei UI" panose="020B0503020204020204" charset="-122"/>
                <a:ea typeface="Microsoft YaHei UI" panose="020B0503020204020204" charset="-122"/>
                <a:sym typeface="+mn-ea"/>
              </a:rPr>
              <a:t>,</a:t>
            </a:r>
            <a:r>
              <a:rPr lang="en-US" sz="1300" b="1">
                <a:solidFill>
                  <a:schemeClr val="accent6"/>
                </a:solidFill>
                <a:latin typeface="Microsoft YaHei UI" panose="020B0503020204020204" charset="-122"/>
                <a:ea typeface="Microsoft YaHei UI" panose="020B0503020204020204" charset="-122"/>
                <a:sym typeface="+mn-ea"/>
              </a:rPr>
              <a:t> </a:t>
            </a:r>
            <a:r>
              <a:rPr lang="en-US" sz="1300" b="1">
                <a:solidFill>
                  <a:schemeClr val="bg1"/>
                </a:solidFill>
                <a:latin typeface="Microsoft YaHei UI" panose="020B0503020204020204" charset="-122"/>
                <a:ea typeface="Microsoft YaHei UI" panose="020B0503020204020204" charset="-122"/>
                <a:sym typeface="+mn-ea"/>
              </a:rPr>
              <a:t>_myvar</a:t>
            </a:r>
            <a:r>
              <a:rPr lang="en-US" sz="1300" b="1">
                <a:latin typeface="Microsoft YaHei UI" panose="020B0503020204020204" charset="-122"/>
                <a:ea typeface="Microsoft YaHei UI" panose="020B0503020204020204" charset="-122"/>
                <a:sym typeface="+mn-ea"/>
              </a:rPr>
              <a:t> = </a:t>
            </a:r>
            <a:r>
              <a:rPr lang="en-US" sz="1300" b="1">
                <a:solidFill>
                  <a:srgbClr val="0070C0"/>
                </a:solidFill>
                <a:latin typeface="Microsoft YaHei UI" panose="020B0503020204020204" charset="-122"/>
                <a:ea typeface="Microsoft YaHei UI" panose="020B0503020204020204" charset="-122"/>
                <a:sym typeface="+mn-ea"/>
              </a:rPr>
              <a:t>1</a:t>
            </a:r>
            <a:endParaRPr lang="en-US" sz="1300" b="1">
              <a:latin typeface="Microsoft YaHei UI" panose="020B0503020204020204" charset="-122"/>
              <a:ea typeface="Microsoft YaHei UI" panose="020B0503020204020204" charset="-122"/>
              <a:sym typeface="+mn-ea"/>
            </a:endParaRPr>
          </a:p>
        </p:txBody>
      </p:sp>
      <p:sp>
        <p:nvSpPr>
          <p:cNvPr id="8" name="Flowchart: Alternate Process 7"/>
          <p:cNvSpPr/>
          <p:nvPr/>
        </p:nvSpPr>
        <p:spPr>
          <a:xfrm>
            <a:off x="741045" y="2455545"/>
            <a:ext cx="5313680" cy="4197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2myvar </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1</a:t>
            </a:r>
            <a:endParaRPr lang="en-US" sz="1200" b="1">
              <a:solidFill>
                <a:srgbClr val="0070C0"/>
              </a:solidFill>
              <a:latin typeface="Microsoft YaHei UI" panose="020B0503020204020204" charset="-122"/>
              <a:ea typeface="Microsoft YaHei UI" panose="020B0503020204020204" charset="-122"/>
              <a:sym typeface="+mn-ea"/>
            </a:endParaRPr>
          </a:p>
        </p:txBody>
      </p:sp>
      <p:sp>
        <p:nvSpPr>
          <p:cNvPr id="9" name="Flowchart: Alternate Process 8"/>
          <p:cNvSpPr/>
          <p:nvPr/>
        </p:nvSpPr>
        <p:spPr>
          <a:xfrm>
            <a:off x="741045" y="3563620"/>
            <a:ext cx="5313680" cy="4197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myvar</a:t>
            </a:r>
            <a:r>
              <a:rPr lang="en-US" sz="1200" b="1">
                <a:latin typeface="Microsoft YaHei UI" panose="020B0503020204020204" charset="-122"/>
                <a:ea typeface="Microsoft YaHei UI" panose="020B0503020204020204" charset="-122"/>
                <a:sym typeface="+mn-ea"/>
              </a:rPr>
              <a:t> = </a:t>
            </a:r>
            <a:r>
              <a:rPr lang="en-US" sz="1200" b="1">
                <a:solidFill>
                  <a:srgbClr val="00B050"/>
                </a:solidFill>
                <a:latin typeface="Microsoft YaHei UI" panose="020B0503020204020204" charset="-122"/>
                <a:ea typeface="Microsoft YaHei UI" panose="020B0503020204020204" charset="-122"/>
                <a:sym typeface="+mn-ea"/>
              </a:rPr>
              <a:t>"Python"</a:t>
            </a:r>
            <a:r>
              <a:rPr lang="en-US" sz="1200" b="1">
                <a:solidFill>
                  <a:schemeClr val="bg1"/>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_myvar1</a:t>
            </a:r>
            <a:r>
              <a:rPr lang="en-US" sz="1200" b="1">
                <a:latin typeface="Microsoft YaHei UI" panose="020B0503020204020204" charset="-122"/>
                <a:ea typeface="Microsoft YaHei UI" panose="020B0503020204020204" charset="-122"/>
                <a:sym typeface="+mn-ea"/>
              </a:rPr>
              <a:t> =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 my_var =</a:t>
            </a:r>
            <a:r>
              <a:rPr lang="en-US" sz="1200" b="1">
                <a:solidFill>
                  <a:srgbClr val="0070C0"/>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a:t>
            </a:r>
            <a:r>
              <a:rPr lang="en-US" sz="1200">
                <a:solidFill>
                  <a:schemeClr val="bg1"/>
                </a:solidFill>
                <a:latin typeface="Microsoft YaHei UI" panose="020B0503020204020204" charset="-122"/>
                <a:ea typeface="Microsoft YaHei UI" panose="020B0503020204020204" charset="-122"/>
                <a:sym typeface="+mn-ea"/>
              </a:rPr>
              <a:t> </a:t>
            </a:r>
            <a:r>
              <a:rPr lang="en-US" sz="1200">
                <a:solidFill>
                  <a:schemeClr val="accent6"/>
                </a:solidFill>
                <a:latin typeface="Microsoft YaHei UI" panose="020B0503020204020204" charset="-122"/>
                <a:ea typeface="Microsoft YaHei UI" panose="020B0503020204020204" charset="-122"/>
                <a:sym typeface="+mn-ea"/>
              </a:rPr>
              <a:t>     </a:t>
            </a:r>
            <a:endParaRPr lang="en-US" sz="1200" b="1">
              <a:latin typeface="Microsoft YaHei UI" panose="020B0503020204020204" charset="-122"/>
              <a:ea typeface="Microsoft YaHei UI" panose="020B0503020204020204" charset="-122"/>
              <a:sym typeface="+mn-ea"/>
            </a:endParaRPr>
          </a:p>
        </p:txBody>
      </p:sp>
      <p:sp>
        <p:nvSpPr>
          <p:cNvPr id="11" name="Flowchart: Alternate Process 10"/>
          <p:cNvSpPr/>
          <p:nvPr/>
        </p:nvSpPr>
        <p:spPr>
          <a:xfrm>
            <a:off x="741045" y="4661535"/>
            <a:ext cx="5313680" cy="4197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age = </a:t>
            </a:r>
            <a:r>
              <a:rPr lang="en-US" sz="1200" b="1">
                <a:solidFill>
                  <a:srgbClr val="00B050"/>
                </a:solidFill>
                <a:latin typeface="Microsoft YaHei UI" panose="020B0503020204020204" charset="-122"/>
                <a:ea typeface="Microsoft YaHei UI" panose="020B0503020204020204" charset="-122"/>
                <a:sym typeface="+mn-ea"/>
              </a:rPr>
              <a:t>"Python"</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Age = </a:t>
            </a:r>
            <a:r>
              <a:rPr lang="en-US" sz="1200" b="1">
                <a:solidFill>
                  <a:srgbClr val="00B050"/>
                </a:solidFill>
                <a:latin typeface="Microsoft YaHei UI" panose="020B0503020204020204" charset="-122"/>
                <a:ea typeface="Microsoft YaHei UI" panose="020B0503020204020204" charset="-122"/>
                <a:sym typeface="+mn-ea"/>
              </a:rPr>
              <a:t>"Python"</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AGE = </a:t>
            </a:r>
            <a:r>
              <a:rPr lang="en-US" sz="1200" b="1">
                <a:solidFill>
                  <a:srgbClr val="00B050"/>
                </a:solidFill>
                <a:latin typeface="Microsoft YaHei UI" panose="020B0503020204020204" charset="-122"/>
                <a:ea typeface="Microsoft YaHei UI" panose="020B0503020204020204" charset="-122"/>
                <a:sym typeface="+mn-ea"/>
              </a:rPr>
              <a:t>"Python"</a:t>
            </a:r>
            <a:r>
              <a:rPr lang="en-US" sz="1200" b="1">
                <a:solidFill>
                  <a:schemeClr val="accent6"/>
                </a:solidFill>
                <a:latin typeface="Microsoft YaHei UI" panose="020B0503020204020204" charset="-122"/>
                <a:ea typeface="Microsoft YaHei UI" panose="020B0503020204020204" charset="-122"/>
                <a:sym typeface="+mn-ea"/>
              </a:rPr>
              <a:t> </a:t>
            </a:r>
            <a:r>
              <a:rPr lang="en-US" sz="1200">
                <a:solidFill>
                  <a:schemeClr val="accent6"/>
                </a:solidFill>
                <a:latin typeface="Microsoft YaHei UI" panose="020B0503020204020204" charset="-122"/>
                <a:ea typeface="Microsoft YaHei UI" panose="020B0503020204020204" charset="-122"/>
                <a:sym typeface="+mn-ea"/>
              </a:rPr>
              <a:t>  </a:t>
            </a:r>
            <a:endParaRPr lang="en-US" sz="1200" b="1">
              <a:latin typeface="Microsoft YaHei UI" panose="020B0503020204020204" charset="-122"/>
              <a:ea typeface="Microsoft YaHei UI" panose="020B0503020204020204" charset="-122"/>
              <a:sym typeface="+mn-ea"/>
            </a:endParaRPr>
          </a:p>
        </p:txBody>
      </p:sp>
      <p:sp>
        <p:nvSpPr>
          <p:cNvPr id="18" name="Flowchart: Alternate Process 17"/>
          <p:cNvSpPr/>
          <p:nvPr/>
        </p:nvSpPr>
        <p:spPr>
          <a:xfrm>
            <a:off x="741045" y="5501640"/>
            <a:ext cx="5313680" cy="4197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True =</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"Python"</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import = </a:t>
            </a:r>
            <a:r>
              <a:rPr lang="en-US" sz="1200" b="1">
                <a:solidFill>
                  <a:srgbClr val="00B050"/>
                </a:solidFill>
                <a:latin typeface="Microsoft YaHei UI" panose="020B0503020204020204" charset="-122"/>
                <a:ea typeface="Microsoft YaHei UI" panose="020B0503020204020204" charset="-122"/>
                <a:sym typeface="+mn-ea"/>
              </a:rPr>
              <a:t>"Python"</a:t>
            </a:r>
            <a:r>
              <a:rPr lang="en-US" sz="1200">
                <a:solidFill>
                  <a:schemeClr val="accent6"/>
                </a:solidFill>
                <a:latin typeface="Microsoft YaHei UI" panose="020B0503020204020204" charset="-122"/>
                <a:ea typeface="Microsoft YaHei UI" panose="020B0503020204020204" charset="-122"/>
                <a:sym typeface="+mn-ea"/>
              </a:rPr>
              <a:t>   </a:t>
            </a:r>
            <a:endParaRPr lang="en-US" sz="1200" b="1">
              <a:latin typeface="Microsoft YaHei UI" panose="020B0503020204020204" charset="-122"/>
              <a:ea typeface="Microsoft YaHei UI" panose="020B0503020204020204" charset="-122"/>
              <a:sym typeface="+mn-ea"/>
            </a:endParaRPr>
          </a:p>
        </p:txBody>
      </p:sp>
      <p:sp>
        <p:nvSpPr>
          <p:cNvPr id="4" name="Rectangles 25"/>
          <p:cNvSpPr/>
          <p:nvPr>
            <p:custDataLst>
              <p:tags r:id="rId9"/>
            </p:custDataLst>
          </p:nvPr>
        </p:nvSpPr>
        <p:spPr>
          <a:xfrm>
            <a:off x="6825615" y="3890645"/>
            <a:ext cx="4947285" cy="274256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scene3d>
              <a:camera prst="orthographicFront"/>
              <a:lightRig rig="threePt" dir="t"/>
            </a:scene3d>
          </a:bodyPr>
          <a:p>
            <a:pPr algn="l">
              <a:lnSpc>
                <a:spcPct val="110000"/>
              </a:lnSpc>
            </a:pPr>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INVALID CASES</a:t>
            </a: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500" b="1">
                <a:solidFill>
                  <a:srgbClr val="FA005A"/>
                </a:solidFill>
                <a:latin typeface="Microsoft YaHei UI" panose="020B0503020204020204" charset="-122"/>
                <a:ea typeface="Microsoft YaHei UI" panose="020B0503020204020204" charset="-122"/>
                <a:sym typeface="+mn-ea"/>
              </a:rPr>
              <a:t>Ex:</a:t>
            </a:r>
            <a:endParaRPr lang="en-US" sz="2000" b="1">
              <a:solidFill>
                <a:srgbClr val="FA005A"/>
              </a:solidFill>
              <a:latin typeface="Microsoft YaHei UI" panose="020B0503020204020204" charset="-122"/>
              <a:ea typeface="Microsoft YaHei UI" panose="020B0503020204020204" charset="-122"/>
            </a:endParaRPr>
          </a:p>
          <a:p>
            <a:pPr algn="l">
              <a:lnSpc>
                <a:spcPct val="110000"/>
              </a:lnSpc>
            </a:pP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10000"/>
              </a:lnSpc>
            </a:pP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p:txBody>
      </p:sp>
      <p:sp>
        <p:nvSpPr>
          <p:cNvPr id="19" name="Flowchart: Alternate Process 18"/>
          <p:cNvSpPr/>
          <p:nvPr/>
        </p:nvSpPr>
        <p:spPr>
          <a:xfrm>
            <a:off x="7223760" y="4345305"/>
            <a:ext cx="4302760" cy="22282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my@var = </a:t>
            </a:r>
            <a:r>
              <a:rPr lang="en-US" sz="1200" b="1">
                <a:solidFill>
                  <a:srgbClr val="00B050"/>
                </a:solidFill>
                <a:latin typeface="Microsoft YaHei UI" panose="020B0503020204020204" charset="-122"/>
                <a:ea typeface="Microsoft YaHei UI" panose="020B0503020204020204" charset="-122"/>
                <a:sym typeface="+mn-ea"/>
              </a:rPr>
              <a:t>"Python"</a:t>
            </a:r>
            <a:endParaRPr lang="en-US" sz="1200" b="1">
              <a:solidFill>
                <a:schemeClr val="accent6"/>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-myVar =</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1</a:t>
            </a:r>
            <a:r>
              <a:rPr lang="en-US" sz="1200">
                <a:solidFill>
                  <a:schemeClr val="accent6"/>
                </a:solidFill>
                <a:latin typeface="Microsoft YaHei UI" panose="020B0503020204020204" charset="-122"/>
                <a:ea typeface="Microsoft YaHei UI" panose="020B0503020204020204" charset="-122"/>
                <a:sym typeface="+mn-ea"/>
              </a:rPr>
              <a:t> </a:t>
            </a:r>
            <a:endParaRPr lang="en-US" sz="1200">
              <a:solidFill>
                <a:schemeClr val="accent6"/>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1variable = </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Programming</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my variable =</a:t>
            </a:r>
            <a:r>
              <a:rPr lang="en-US" sz="1200">
                <a:solidFill>
                  <a:schemeClr val="accent6"/>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"Python"</a:t>
            </a:r>
            <a:endParaRPr lang="en-US" sz="1200" b="1">
              <a:solidFill>
                <a:schemeClr val="accent6"/>
              </a:solidFill>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var!able = </a:t>
            </a:r>
            <a:r>
              <a:rPr lang="en-US" sz="1200" b="1">
                <a:solidFill>
                  <a:srgbClr val="0070C0"/>
                </a:solidFill>
                <a:latin typeface="Microsoft YaHei UI" panose="020B0503020204020204" charset="-122"/>
                <a:ea typeface="Microsoft YaHei UI" panose="020B0503020204020204" charset="-122"/>
                <a:sym typeface="+mn-ea"/>
              </a:rPr>
              <a:t>3</a:t>
            </a:r>
            <a:r>
              <a:rPr lang="en-US" sz="1200">
                <a:solidFill>
                  <a:schemeClr val="accent6"/>
                </a:solidFill>
                <a:latin typeface="Microsoft YaHei UI" panose="020B0503020204020204" charset="-122"/>
                <a:ea typeface="Microsoft YaHei UI" panose="020B0503020204020204" charset="-122"/>
                <a:sym typeface="+mn-ea"/>
              </a:rPr>
              <a:t> </a:t>
            </a:r>
            <a:r>
              <a:rPr lang="en-US" sz="1200" b="1">
                <a:latin typeface="Microsoft YaHei UI" panose="020B0503020204020204" charset="-122"/>
                <a:ea typeface="Microsoft YaHei UI" panose="020B0503020204020204" charset="-122"/>
                <a:sym typeface="+mn-ea"/>
              </a:rPr>
              <a:t> </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return = </a:t>
            </a:r>
            <a:r>
              <a:rPr lang="en-US" sz="1200" b="1">
                <a:solidFill>
                  <a:srgbClr val="00B050"/>
                </a:solidFill>
                <a:latin typeface="Microsoft YaHei UI" panose="020B0503020204020204" charset="-122"/>
                <a:ea typeface="Microsoft YaHei UI" panose="020B0503020204020204" charset="-122"/>
                <a:sym typeface="+mn-ea"/>
              </a:rPr>
              <a:t>"Programming"</a:t>
            </a:r>
            <a:endParaRPr lang="en-US" sz="1200" b="1">
              <a:solidFill>
                <a:schemeClr val="accent6"/>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class</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"Python"</a:t>
            </a:r>
            <a:endParaRPr lang="en-US" sz="1200" b="1">
              <a:solidFill>
                <a:schemeClr val="accent6"/>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var#iable</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endParaRPr lang="en-US" sz="1200" b="1">
              <a:solidFill>
                <a:srgbClr val="0070C0"/>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*myVariable</a:t>
            </a:r>
            <a:r>
              <a:rPr lang="en-US" sz="1200" b="1">
                <a:solidFill>
                  <a:srgbClr val="0070C0"/>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"Programming"</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endParaRPr lang="en-US" sz="1200" b="1">
              <a:solidFill>
                <a:schemeClr val="accent6"/>
              </a:solidFill>
              <a:latin typeface="Microsoft YaHei UI" panose="020B0503020204020204" charset="-122"/>
              <a:ea typeface="Microsoft YaHei UI" panose="020B0503020204020204" charset="-122"/>
              <a:sym typeface="+mn-ea"/>
            </a:endParaRPr>
          </a:p>
          <a:p>
            <a:pPr algn="l">
              <a:lnSpc>
                <a:spcPct val="120000"/>
              </a:lnSpc>
            </a:pPr>
            <a:endParaRPr lang="en-US" sz="1200" b="1">
              <a:solidFill>
                <a:schemeClr val="accent6"/>
              </a:solidFill>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p:txBody>
      </p:sp>
      <p:pic>
        <p:nvPicPr>
          <p:cNvPr id="5"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7" presetClass="entr" presetSubtype="1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strVal val="#ppt_h"/>
                                          </p:val>
                                        </p:tav>
                                        <p:tav tm="100000">
                                          <p:val>
                                            <p:strVal val="#ppt_h"/>
                                          </p:val>
                                        </p:tav>
                                      </p:tavLst>
                                    </p:anim>
                                  </p:childTnLst>
                                </p:cTn>
                              </p:par>
                              <p:par>
                                <p:cTn id="22" presetID="17"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strVal val="#ppt_h"/>
                                          </p:val>
                                        </p:tav>
                                        <p:tav tm="100000">
                                          <p:val>
                                            <p:strVal val="#ppt_h"/>
                                          </p:val>
                                        </p:tav>
                                      </p:tavLst>
                                    </p:anim>
                                  </p:childTnLst>
                                </p:cTn>
                              </p:par>
                              <p:par>
                                <p:cTn id="26" presetID="17" presetClass="entr" presetSubtype="1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strVal val="#ppt_h"/>
                                          </p:val>
                                        </p:tav>
                                        <p:tav tm="100000">
                                          <p:val>
                                            <p:strVal val="#ppt_h"/>
                                          </p:val>
                                        </p:tav>
                                      </p:tavLst>
                                    </p:anim>
                                  </p:childTnLst>
                                </p:cTn>
                              </p:par>
                              <p:par>
                                <p:cTn id="30" presetID="17" presetClass="entr" presetSubtype="1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8" grpId="0" animBg="1"/>
      <p:bldP spid="19" grpId="0" animBg="1"/>
      <p:bldP spid="7" grpId="1" animBg="1"/>
      <p:bldP spid="8" grpId="1" animBg="1"/>
      <p:bldP spid="9" grpId="1" animBg="1"/>
      <p:bldP spid="11" grpId="1" animBg="1"/>
      <p:bldP spid="18" grpId="1" animBg="1"/>
      <p:bldP spid="1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1"/>
          <a:stretch>
            <a:fillRect/>
          </a:stretch>
        </p:blipFill>
        <p:spPr>
          <a:xfrm>
            <a:off x="5781040" y="0"/>
            <a:ext cx="205740" cy="6858000"/>
          </a:xfrm>
          <a:prstGeom prst="rect">
            <a:avLst/>
          </a:prstGeom>
          <a:noFill/>
          <a:ln w="9525">
            <a:noFill/>
          </a:ln>
        </p:spPr>
      </p:pic>
      <p:pic>
        <p:nvPicPr>
          <p:cNvPr id="7" name="Picture 6"/>
          <p:cNvPicPr/>
          <p:nvPr/>
        </p:nvPicPr>
        <p:blipFill>
          <a:blip r:embed="rId2"/>
          <a:stretch>
            <a:fillRect/>
          </a:stretch>
        </p:blipFill>
        <p:spPr>
          <a:xfrm>
            <a:off x="5924550" y="0"/>
            <a:ext cx="6149340" cy="6858000"/>
          </a:xfrm>
          <a:prstGeom prst="rect">
            <a:avLst/>
          </a:prstGeom>
          <a:noFill/>
          <a:ln w="9525">
            <a:noFill/>
          </a:ln>
        </p:spPr>
      </p:pic>
      <p:pic>
        <p:nvPicPr>
          <p:cNvPr id="8" name="Picture 7"/>
          <p:cNvPicPr/>
          <p:nvPr/>
        </p:nvPicPr>
        <p:blipFill>
          <a:blip r:embed="rId3"/>
          <a:stretch>
            <a:fillRect/>
          </a:stretch>
        </p:blipFill>
        <p:spPr>
          <a:xfrm>
            <a:off x="12075160" y="0"/>
            <a:ext cx="205740" cy="6858000"/>
          </a:xfrm>
          <a:prstGeom prst="rect">
            <a:avLst/>
          </a:prstGeom>
          <a:noFill/>
          <a:ln w="9525">
            <a:noFill/>
          </a:ln>
        </p:spPr>
      </p:pic>
      <p:pic>
        <p:nvPicPr>
          <p:cNvPr id="9" name="Picture 8"/>
          <p:cNvPicPr/>
          <p:nvPr/>
        </p:nvPicPr>
        <p:blipFill>
          <a:blip r:embed="rId4"/>
          <a:stretch>
            <a:fillRect/>
          </a:stretch>
        </p:blipFill>
        <p:spPr>
          <a:xfrm>
            <a:off x="5924550" y="0"/>
            <a:ext cx="6149340" cy="6858000"/>
          </a:xfrm>
          <a:prstGeom prst="rect">
            <a:avLst/>
          </a:prstGeom>
          <a:noFill/>
          <a:ln w="9525">
            <a:noFill/>
          </a:ln>
        </p:spPr>
      </p:pic>
      <p:sp>
        <p:nvSpPr>
          <p:cNvPr id="105" name="Text Box 104"/>
          <p:cNvSpPr txBox="1"/>
          <p:nvPr/>
        </p:nvSpPr>
        <p:spPr>
          <a:xfrm>
            <a:off x="6973570" y="1045210"/>
            <a:ext cx="5080000" cy="368300"/>
          </a:xfrm>
          <a:prstGeom prst="rect">
            <a:avLst/>
          </a:prstGeom>
          <a:noFill/>
          <a:ln w="9525">
            <a:noFill/>
          </a:ln>
        </p:spPr>
        <p:txBody>
          <a:bodyPr>
            <a:spAutoFit/>
          </a:bodyPr>
          <a:lstStyle/>
          <a:p>
            <a:pPr indent="0"/>
            <a:r>
              <a:rPr lang="en-US" b="0">
                <a:solidFill>
                  <a:srgbClr val="000000"/>
                </a:solidFill>
                <a:latin typeface="Times New Roman" panose="02020603050405020304" charset="0"/>
                <a:hlinkClick r:id="" action="ppaction://noaction"/>
              </a:rPr>
              <a:t> </a:t>
            </a:r>
            <a:endParaRPr lang="en-US" b="0">
              <a:solidFill>
                <a:srgbClr val="000000"/>
              </a:solidFill>
              <a:latin typeface="Times New Roman" panose="02020603050405020304" charset="0"/>
              <a:hlinkClick r:id="" action="ppaction://noaction"/>
            </a:endParaRPr>
          </a:p>
        </p:txBody>
      </p:sp>
      <p:pic>
        <p:nvPicPr>
          <p:cNvPr id="10" name="Picture 9"/>
          <p:cNvPicPr/>
          <p:nvPr/>
        </p:nvPicPr>
        <p:blipFill>
          <a:blip r:embed="rId5"/>
          <a:stretch>
            <a:fillRect/>
          </a:stretch>
        </p:blipFill>
        <p:spPr>
          <a:xfrm>
            <a:off x="7014845" y="1413510"/>
            <a:ext cx="4030980" cy="4030980"/>
          </a:xfrm>
          <a:prstGeom prst="rect">
            <a:avLst/>
          </a:prstGeom>
          <a:noFill/>
          <a:ln w="9525">
            <a:noFill/>
          </a:ln>
        </p:spPr>
      </p:pic>
      <p:sp>
        <p:nvSpPr>
          <p:cNvPr id="15" name="Rectangles 14"/>
          <p:cNvSpPr/>
          <p:nvPr/>
        </p:nvSpPr>
        <p:spPr>
          <a:xfrm>
            <a:off x="0" y="-7620"/>
            <a:ext cx="5780405" cy="6858000"/>
          </a:xfrm>
          <a:prstGeom prst="rect">
            <a:avLst/>
          </a:prstGeom>
          <a:solidFill>
            <a:srgbClr val="000B2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15" name="Title 24"/>
          <p:cNvSpPr txBox="1"/>
          <p:nvPr/>
        </p:nvSpPr>
        <p:spPr>
          <a:xfrm>
            <a:off x="224155" y="132080"/>
            <a:ext cx="5088255" cy="1040130"/>
          </a:xfrm>
          <a:prstGeom prst="rect">
            <a:avLst/>
          </a:prstGeom>
        </p:spPr>
        <p:txBody>
          <a:bodyPr>
            <a:normAutofit/>
            <a:scene3d>
              <a:camera prst="orthographicFront"/>
              <a:lightRig rig="threePt" dir="t"/>
            </a:scene3d>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r>
              <a:rPr lang="en-US" sz="3300" b="0" dirty="0">
                <a:gradFill>
                  <a:gsLst>
                    <a:gs pos="21000">
                      <a:srgbClr val="0070C0"/>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CONTENTS</a:t>
            </a:r>
            <a:endParaRPr lang="en-US" sz="3300" b="0" dirty="0">
              <a:gradFill>
                <a:gsLst>
                  <a:gs pos="21000">
                    <a:srgbClr val="0070C0"/>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endParaRPr>
          </a:p>
        </p:txBody>
      </p:sp>
      <p:grpSp>
        <p:nvGrpSpPr>
          <p:cNvPr id="116" name="Group 115"/>
          <p:cNvGrpSpPr/>
          <p:nvPr/>
        </p:nvGrpSpPr>
        <p:grpSpPr>
          <a:xfrm>
            <a:off x="334645" y="687705"/>
            <a:ext cx="2545715" cy="76200"/>
            <a:chOff x="628150" y="1546965"/>
            <a:chExt cx="1436262" cy="69921"/>
          </a:xfrm>
        </p:grpSpPr>
        <p:sp>
          <p:nvSpPr>
            <p:cNvPr id="117" name="Rectangle: Rounded Corners 53"/>
            <p:cNvSpPr/>
            <p:nvPr/>
          </p:nvSpPr>
          <p:spPr>
            <a:xfrm>
              <a:off x="628150" y="1546965"/>
              <a:ext cx="697272" cy="69921"/>
            </a:xfrm>
            <a:prstGeom prst="round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55"/>
            <p:cNvSpPr/>
            <p:nvPr/>
          </p:nvSpPr>
          <p:spPr>
            <a:xfrm>
              <a:off x="1325091" y="1546965"/>
              <a:ext cx="739321" cy="69921"/>
            </a:xfrm>
            <a:prstGeom prst="round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14"/>
          <p:cNvSpPr txBox="1"/>
          <p:nvPr/>
        </p:nvSpPr>
        <p:spPr>
          <a:xfrm>
            <a:off x="719737" y="81632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Webdings" panose="05030102010509060703" charset="0"/>
              </a:rPr>
              <a:t>Introduction</a:t>
            </a:r>
            <a:endParaRPr lang="en-US" sz="2200" b="1" dirty="0">
              <a:solidFill>
                <a:schemeClr val="bg1"/>
              </a:solidFill>
              <a:latin typeface="Microsoft YaHei UI" panose="020B0503020204020204" charset="-122"/>
              <a:ea typeface="Microsoft YaHei UI" panose="020B0503020204020204" charset="-122"/>
              <a:cs typeface="Webdings" panose="05030102010509060703" charset="0"/>
            </a:endParaRPr>
          </a:p>
        </p:txBody>
      </p:sp>
      <p:sp>
        <p:nvSpPr>
          <p:cNvPr id="19" name="TextBox 114"/>
          <p:cNvSpPr txBox="1"/>
          <p:nvPr/>
        </p:nvSpPr>
        <p:spPr>
          <a:xfrm>
            <a:off x="719737" y="125701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Features</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0" name="TextBox 114"/>
          <p:cNvSpPr txBox="1"/>
          <p:nvPr/>
        </p:nvSpPr>
        <p:spPr>
          <a:xfrm>
            <a:off x="719737" y="169770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Code Execution</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1" name="TextBox 114"/>
          <p:cNvSpPr txBox="1"/>
          <p:nvPr/>
        </p:nvSpPr>
        <p:spPr>
          <a:xfrm>
            <a:off x="719737" y="213839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Variables &amp; Data Types</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2" name="TextBox 114"/>
          <p:cNvSpPr txBox="1"/>
          <p:nvPr/>
        </p:nvSpPr>
        <p:spPr>
          <a:xfrm>
            <a:off x="719737" y="257908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String Manipulation</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3" name="TextBox 114"/>
          <p:cNvSpPr txBox="1"/>
          <p:nvPr/>
        </p:nvSpPr>
        <p:spPr>
          <a:xfrm>
            <a:off x="719737" y="301977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Control Flow Statements</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4" name="TextBox 114"/>
          <p:cNvSpPr txBox="1"/>
          <p:nvPr/>
        </p:nvSpPr>
        <p:spPr>
          <a:xfrm>
            <a:off x="719737" y="346046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Functions</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5" name="TextBox 114"/>
          <p:cNvSpPr txBox="1"/>
          <p:nvPr/>
        </p:nvSpPr>
        <p:spPr>
          <a:xfrm>
            <a:off x="719737" y="390115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Data Structures</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6" name="TextBox 114"/>
          <p:cNvSpPr txBox="1"/>
          <p:nvPr/>
        </p:nvSpPr>
        <p:spPr>
          <a:xfrm>
            <a:off x="719737" y="434184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sym typeface="+mn-ea"/>
              </a:rPr>
              <a:t>Exception Handling</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7" name="TextBox 114"/>
          <p:cNvSpPr txBox="1"/>
          <p:nvPr/>
        </p:nvSpPr>
        <p:spPr>
          <a:xfrm>
            <a:off x="719737" y="478253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sym typeface="+mn-ea"/>
              </a:rPr>
              <a:t>File Handling</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8" name="TextBox 114"/>
          <p:cNvSpPr txBox="1"/>
          <p:nvPr/>
        </p:nvSpPr>
        <p:spPr>
          <a:xfrm>
            <a:off x="719737" y="522322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Modules &amp; Packages</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29" name="TextBox 114"/>
          <p:cNvSpPr txBox="1"/>
          <p:nvPr/>
        </p:nvSpPr>
        <p:spPr>
          <a:xfrm>
            <a:off x="719737" y="566391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Oops Concepts</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sp>
        <p:nvSpPr>
          <p:cNvPr id="30" name="TextBox 114"/>
          <p:cNvSpPr txBox="1"/>
          <p:nvPr/>
        </p:nvSpPr>
        <p:spPr>
          <a:xfrm>
            <a:off x="719737" y="6104600"/>
            <a:ext cx="4074795" cy="429895"/>
          </a:xfrm>
          <a:prstGeom prst="rect">
            <a:avLst/>
          </a:prstGeom>
          <a:noFill/>
        </p:spPr>
        <p:txBody>
          <a:bodyPr wrap="square" rtlCol="0" anchor="ctr" anchorCtr="0">
            <a:spAutoFit/>
          </a:bodyPr>
          <a:lstStyle/>
          <a:p>
            <a:r>
              <a:rPr lang="en-US" sz="2200" b="1" dirty="0">
                <a:solidFill>
                  <a:schemeClr val="bg1"/>
                </a:solidFill>
                <a:latin typeface="Microsoft YaHei UI" panose="020B0503020204020204" charset="-122"/>
                <a:ea typeface="Microsoft YaHei UI" panose="020B0503020204020204" charset="-122"/>
                <a:cs typeface="Trebuchet MS" panose="020B0603020202020204" charset="0"/>
              </a:rPr>
              <a:t>Frame Works &amp; API’s</a:t>
            </a:r>
            <a:endParaRPr lang="en-US" sz="2200" b="1" dirty="0">
              <a:solidFill>
                <a:schemeClr val="bg1"/>
              </a:solidFill>
              <a:latin typeface="Microsoft YaHei UI" panose="020B0503020204020204" charset="-122"/>
              <a:ea typeface="Microsoft YaHei UI" panose="020B0503020204020204" charset="-122"/>
              <a:cs typeface="Trebuchet MS" panose="020B0603020202020204" charset="0"/>
            </a:endParaRPr>
          </a:p>
        </p:txBody>
      </p:sp>
      <p:grpSp>
        <p:nvGrpSpPr>
          <p:cNvPr id="127" name="Group 126"/>
          <p:cNvGrpSpPr/>
          <p:nvPr/>
        </p:nvGrpSpPr>
        <p:grpSpPr>
          <a:xfrm>
            <a:off x="-1905" y="104140"/>
            <a:ext cx="5782310" cy="6675120"/>
            <a:chOff x="-3" y="164"/>
            <a:chExt cx="9106" cy="10512"/>
          </a:xfrm>
        </p:grpSpPr>
        <p:sp>
          <p:nvSpPr>
            <p:cNvPr id="51" name="Rectangles 50"/>
            <p:cNvSpPr/>
            <p:nvPr/>
          </p:nvSpPr>
          <p:spPr>
            <a:xfrm>
              <a:off x="15" y="10354"/>
              <a:ext cx="1911" cy="322"/>
            </a:xfrm>
            <a:prstGeom prst="rect">
              <a:avLst/>
            </a:prstGeom>
            <a:solidFill>
              <a:srgbClr val="F2005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2" name="Rectangles 51"/>
            <p:cNvSpPr/>
            <p:nvPr/>
          </p:nvSpPr>
          <p:spPr>
            <a:xfrm>
              <a:off x="6413" y="2330"/>
              <a:ext cx="2679" cy="322"/>
            </a:xfrm>
            <a:prstGeom prst="rect">
              <a:avLst/>
            </a:prstGeom>
            <a:solidFill>
              <a:srgbClr val="1927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3" name="Rectangles 52"/>
            <p:cNvSpPr/>
            <p:nvPr/>
          </p:nvSpPr>
          <p:spPr>
            <a:xfrm>
              <a:off x="5705" y="5749"/>
              <a:ext cx="338" cy="322"/>
            </a:xfrm>
            <a:prstGeom prst="rect">
              <a:avLst/>
            </a:prstGeom>
            <a:solidFill>
              <a:srgbClr val="0C93E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5" name="Rectangles 54"/>
            <p:cNvSpPr/>
            <p:nvPr/>
          </p:nvSpPr>
          <p:spPr>
            <a:xfrm>
              <a:off x="-3" y="2692"/>
              <a:ext cx="338" cy="322"/>
            </a:xfrm>
            <a:prstGeom prst="rect">
              <a:avLst/>
            </a:prstGeom>
            <a:solidFill>
              <a:srgbClr val="FFA10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ectangles 55"/>
            <p:cNvSpPr/>
            <p:nvPr/>
          </p:nvSpPr>
          <p:spPr>
            <a:xfrm>
              <a:off x="6412" y="164"/>
              <a:ext cx="2679" cy="322"/>
            </a:xfrm>
            <a:prstGeom prst="rect">
              <a:avLst/>
            </a:prstGeom>
            <a:solidFill>
              <a:srgbClr val="1927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Rectangles 56"/>
            <p:cNvSpPr/>
            <p:nvPr/>
          </p:nvSpPr>
          <p:spPr>
            <a:xfrm>
              <a:off x="5610" y="164"/>
              <a:ext cx="697" cy="322"/>
            </a:xfrm>
            <a:prstGeom prst="rect">
              <a:avLst/>
            </a:prstGeom>
            <a:solidFill>
              <a:srgbClr val="1927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8" name="Rectangles 57"/>
            <p:cNvSpPr/>
            <p:nvPr/>
          </p:nvSpPr>
          <p:spPr>
            <a:xfrm>
              <a:off x="5167" y="164"/>
              <a:ext cx="338" cy="322"/>
            </a:xfrm>
            <a:prstGeom prst="rect">
              <a:avLst/>
            </a:prstGeom>
            <a:solidFill>
              <a:srgbClr val="1927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9" name="Rectangles 58"/>
            <p:cNvSpPr/>
            <p:nvPr/>
          </p:nvSpPr>
          <p:spPr>
            <a:xfrm>
              <a:off x="7305" y="7920"/>
              <a:ext cx="1799" cy="322"/>
            </a:xfrm>
            <a:prstGeom prst="rect">
              <a:avLst/>
            </a:prstGeom>
            <a:solidFill>
              <a:srgbClr val="BF981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126" name="Group 125"/>
          <p:cNvGrpSpPr/>
          <p:nvPr/>
        </p:nvGrpSpPr>
        <p:grpSpPr>
          <a:xfrm>
            <a:off x="370840" y="901700"/>
            <a:ext cx="262255" cy="5547360"/>
            <a:chOff x="584" y="1420"/>
            <a:chExt cx="413" cy="8736"/>
          </a:xfrm>
        </p:grpSpPr>
        <p:sp>
          <p:nvSpPr>
            <p:cNvPr id="68" name="Oval 67"/>
            <p:cNvSpPr/>
            <p:nvPr/>
          </p:nvSpPr>
          <p:spPr>
            <a:xfrm>
              <a:off x="720" y="1557"/>
              <a:ext cx="135" cy="135"/>
            </a:xfrm>
            <a:prstGeom prst="ellipse">
              <a:avLst/>
            </a:prstGeom>
            <a:solidFill>
              <a:srgbClr val="047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9" name="Oval 68"/>
            <p:cNvSpPr/>
            <p:nvPr/>
          </p:nvSpPr>
          <p:spPr>
            <a:xfrm>
              <a:off x="584" y="1420"/>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6" name="Oval 15"/>
            <p:cNvSpPr/>
            <p:nvPr/>
          </p:nvSpPr>
          <p:spPr>
            <a:xfrm>
              <a:off x="720" y="2945"/>
              <a:ext cx="135" cy="135"/>
            </a:xfrm>
            <a:prstGeom prst="ellipse">
              <a:avLst/>
            </a:prstGeom>
            <a:solidFill>
              <a:srgbClr val="047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7" name="Oval 16"/>
            <p:cNvSpPr/>
            <p:nvPr/>
          </p:nvSpPr>
          <p:spPr>
            <a:xfrm>
              <a:off x="584" y="2808"/>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09" name="Oval 108"/>
            <p:cNvSpPr/>
            <p:nvPr/>
          </p:nvSpPr>
          <p:spPr>
            <a:xfrm>
              <a:off x="720" y="6415"/>
              <a:ext cx="135" cy="135"/>
            </a:xfrm>
            <a:prstGeom prst="ellipse">
              <a:avLst/>
            </a:prstGeom>
            <a:solidFill>
              <a:srgbClr val="FFCA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0" name="Oval 109"/>
            <p:cNvSpPr/>
            <p:nvPr/>
          </p:nvSpPr>
          <p:spPr>
            <a:xfrm>
              <a:off x="584" y="6278"/>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1" name="Oval 30"/>
            <p:cNvSpPr/>
            <p:nvPr/>
          </p:nvSpPr>
          <p:spPr>
            <a:xfrm>
              <a:off x="720" y="2251"/>
              <a:ext cx="135" cy="135"/>
            </a:xfrm>
            <a:prstGeom prst="ellipse">
              <a:avLst/>
            </a:prstGeom>
            <a:solidFill>
              <a:srgbClr val="047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2" name="Oval 31"/>
            <p:cNvSpPr/>
            <p:nvPr/>
          </p:nvSpPr>
          <p:spPr>
            <a:xfrm>
              <a:off x="584" y="2114"/>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3" name="Oval 32"/>
            <p:cNvSpPr/>
            <p:nvPr/>
          </p:nvSpPr>
          <p:spPr>
            <a:xfrm>
              <a:off x="720" y="3639"/>
              <a:ext cx="135" cy="135"/>
            </a:xfrm>
            <a:prstGeom prst="ellipse">
              <a:avLst/>
            </a:prstGeom>
            <a:solidFill>
              <a:srgbClr val="047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4" name="Oval 33"/>
            <p:cNvSpPr/>
            <p:nvPr/>
          </p:nvSpPr>
          <p:spPr>
            <a:xfrm>
              <a:off x="584" y="3502"/>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5" name="Oval 34"/>
            <p:cNvSpPr/>
            <p:nvPr/>
          </p:nvSpPr>
          <p:spPr>
            <a:xfrm>
              <a:off x="720" y="4333"/>
              <a:ext cx="135" cy="135"/>
            </a:xfrm>
            <a:prstGeom prst="ellipse">
              <a:avLst/>
            </a:prstGeom>
            <a:solidFill>
              <a:srgbClr val="047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6" name="Oval 35"/>
            <p:cNvSpPr/>
            <p:nvPr/>
          </p:nvSpPr>
          <p:spPr>
            <a:xfrm>
              <a:off x="584" y="4196"/>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7" name="Oval 36"/>
            <p:cNvSpPr/>
            <p:nvPr/>
          </p:nvSpPr>
          <p:spPr>
            <a:xfrm>
              <a:off x="720" y="5027"/>
              <a:ext cx="135" cy="135"/>
            </a:xfrm>
            <a:prstGeom prst="ellipse">
              <a:avLst/>
            </a:prstGeom>
            <a:solidFill>
              <a:srgbClr val="047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8" name="Oval 37"/>
            <p:cNvSpPr/>
            <p:nvPr/>
          </p:nvSpPr>
          <p:spPr>
            <a:xfrm>
              <a:off x="584" y="4890"/>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9" name="Oval 38"/>
            <p:cNvSpPr/>
            <p:nvPr/>
          </p:nvSpPr>
          <p:spPr>
            <a:xfrm>
              <a:off x="720" y="5721"/>
              <a:ext cx="135" cy="135"/>
            </a:xfrm>
            <a:prstGeom prst="ellipse">
              <a:avLst/>
            </a:prstGeom>
            <a:solidFill>
              <a:srgbClr val="FFCA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0" name="Oval 39"/>
            <p:cNvSpPr/>
            <p:nvPr/>
          </p:nvSpPr>
          <p:spPr>
            <a:xfrm>
              <a:off x="584" y="5584"/>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1" name="Oval 40"/>
            <p:cNvSpPr/>
            <p:nvPr/>
          </p:nvSpPr>
          <p:spPr>
            <a:xfrm>
              <a:off x="720" y="7109"/>
              <a:ext cx="135" cy="135"/>
            </a:xfrm>
            <a:prstGeom prst="ellipse">
              <a:avLst/>
            </a:prstGeom>
            <a:solidFill>
              <a:srgbClr val="FFCA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2" name="Oval 41"/>
            <p:cNvSpPr/>
            <p:nvPr/>
          </p:nvSpPr>
          <p:spPr>
            <a:xfrm>
              <a:off x="584" y="6972"/>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3" name="Oval 42"/>
            <p:cNvSpPr/>
            <p:nvPr/>
          </p:nvSpPr>
          <p:spPr>
            <a:xfrm>
              <a:off x="720" y="7785"/>
              <a:ext cx="135" cy="135"/>
            </a:xfrm>
            <a:prstGeom prst="ellipse">
              <a:avLst/>
            </a:prstGeom>
            <a:solidFill>
              <a:srgbClr val="FFCA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4" name="Oval 43"/>
            <p:cNvSpPr/>
            <p:nvPr/>
          </p:nvSpPr>
          <p:spPr>
            <a:xfrm>
              <a:off x="584" y="7648"/>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5" name="Oval 44"/>
            <p:cNvSpPr/>
            <p:nvPr/>
          </p:nvSpPr>
          <p:spPr>
            <a:xfrm>
              <a:off x="720" y="8498"/>
              <a:ext cx="135" cy="135"/>
            </a:xfrm>
            <a:prstGeom prst="ellipse">
              <a:avLst/>
            </a:prstGeom>
            <a:solidFill>
              <a:srgbClr val="FFCA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6" name="Oval 45"/>
            <p:cNvSpPr/>
            <p:nvPr/>
          </p:nvSpPr>
          <p:spPr>
            <a:xfrm>
              <a:off x="584" y="8362"/>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7" name="Oval 46"/>
            <p:cNvSpPr/>
            <p:nvPr/>
          </p:nvSpPr>
          <p:spPr>
            <a:xfrm>
              <a:off x="720" y="9191"/>
              <a:ext cx="135" cy="135"/>
            </a:xfrm>
            <a:prstGeom prst="ellipse">
              <a:avLst/>
            </a:prstGeom>
            <a:solidFill>
              <a:srgbClr val="FFCA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8" name="Oval 47"/>
            <p:cNvSpPr/>
            <p:nvPr/>
          </p:nvSpPr>
          <p:spPr>
            <a:xfrm>
              <a:off x="584" y="9054"/>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9" name="Oval 48"/>
            <p:cNvSpPr/>
            <p:nvPr/>
          </p:nvSpPr>
          <p:spPr>
            <a:xfrm>
              <a:off x="720" y="9885"/>
              <a:ext cx="135" cy="135"/>
            </a:xfrm>
            <a:prstGeom prst="ellipse">
              <a:avLst/>
            </a:prstGeom>
            <a:solidFill>
              <a:srgbClr val="FFCA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0" name="Oval 49"/>
            <p:cNvSpPr/>
            <p:nvPr/>
          </p:nvSpPr>
          <p:spPr>
            <a:xfrm>
              <a:off x="589" y="9748"/>
              <a:ext cx="408" cy="40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pic>
          <p:nvPicPr>
            <p:cNvPr id="98" name="Picture 97"/>
            <p:cNvPicPr>
              <a:picLocks noChangeAspect="1"/>
            </p:cNvPicPr>
            <p:nvPr/>
          </p:nvPicPr>
          <p:blipFill>
            <a:blip r:embed="rId6"/>
            <a:stretch>
              <a:fillRect/>
            </a:stretch>
          </p:blipFill>
          <p:spPr>
            <a:xfrm>
              <a:off x="757" y="1838"/>
              <a:ext cx="60" cy="276"/>
            </a:xfrm>
            <a:prstGeom prst="rect">
              <a:avLst/>
            </a:prstGeom>
          </p:spPr>
        </p:pic>
        <p:pic>
          <p:nvPicPr>
            <p:cNvPr id="106" name="Picture 105"/>
            <p:cNvPicPr>
              <a:picLocks noChangeAspect="1"/>
            </p:cNvPicPr>
            <p:nvPr/>
          </p:nvPicPr>
          <p:blipFill>
            <a:blip r:embed="rId6"/>
            <a:stretch>
              <a:fillRect/>
            </a:stretch>
          </p:blipFill>
          <p:spPr>
            <a:xfrm>
              <a:off x="757" y="2532"/>
              <a:ext cx="60" cy="276"/>
            </a:xfrm>
            <a:prstGeom prst="rect">
              <a:avLst/>
            </a:prstGeom>
          </p:spPr>
        </p:pic>
        <p:pic>
          <p:nvPicPr>
            <p:cNvPr id="107" name="Picture 106"/>
            <p:cNvPicPr>
              <a:picLocks noChangeAspect="1"/>
            </p:cNvPicPr>
            <p:nvPr/>
          </p:nvPicPr>
          <p:blipFill>
            <a:blip r:embed="rId6"/>
            <a:stretch>
              <a:fillRect/>
            </a:stretch>
          </p:blipFill>
          <p:spPr>
            <a:xfrm>
              <a:off x="757" y="3226"/>
              <a:ext cx="60" cy="276"/>
            </a:xfrm>
            <a:prstGeom prst="rect">
              <a:avLst/>
            </a:prstGeom>
          </p:spPr>
        </p:pic>
        <p:pic>
          <p:nvPicPr>
            <p:cNvPr id="108" name="Picture 107"/>
            <p:cNvPicPr>
              <a:picLocks noChangeAspect="1"/>
            </p:cNvPicPr>
            <p:nvPr/>
          </p:nvPicPr>
          <p:blipFill>
            <a:blip r:embed="rId6"/>
            <a:stretch>
              <a:fillRect/>
            </a:stretch>
          </p:blipFill>
          <p:spPr>
            <a:xfrm>
              <a:off x="757" y="3920"/>
              <a:ext cx="60" cy="276"/>
            </a:xfrm>
            <a:prstGeom prst="rect">
              <a:avLst/>
            </a:prstGeom>
          </p:spPr>
        </p:pic>
        <p:pic>
          <p:nvPicPr>
            <p:cNvPr id="111" name="Picture 110"/>
            <p:cNvPicPr>
              <a:picLocks noChangeAspect="1"/>
            </p:cNvPicPr>
            <p:nvPr/>
          </p:nvPicPr>
          <p:blipFill>
            <a:blip r:embed="rId6"/>
            <a:stretch>
              <a:fillRect/>
            </a:stretch>
          </p:blipFill>
          <p:spPr>
            <a:xfrm>
              <a:off x="757" y="4614"/>
              <a:ext cx="60" cy="276"/>
            </a:xfrm>
            <a:prstGeom prst="rect">
              <a:avLst/>
            </a:prstGeom>
          </p:spPr>
        </p:pic>
        <p:pic>
          <p:nvPicPr>
            <p:cNvPr id="112" name="Picture 111"/>
            <p:cNvPicPr>
              <a:picLocks noChangeAspect="1"/>
            </p:cNvPicPr>
            <p:nvPr/>
          </p:nvPicPr>
          <p:blipFill>
            <a:blip r:embed="rId6"/>
            <a:stretch>
              <a:fillRect/>
            </a:stretch>
          </p:blipFill>
          <p:spPr>
            <a:xfrm>
              <a:off x="757" y="5308"/>
              <a:ext cx="60" cy="276"/>
            </a:xfrm>
            <a:prstGeom prst="rect">
              <a:avLst/>
            </a:prstGeom>
          </p:spPr>
        </p:pic>
        <p:pic>
          <p:nvPicPr>
            <p:cNvPr id="113" name="Picture 112"/>
            <p:cNvPicPr>
              <a:picLocks noChangeAspect="1"/>
            </p:cNvPicPr>
            <p:nvPr/>
          </p:nvPicPr>
          <p:blipFill>
            <a:blip r:embed="rId6"/>
            <a:stretch>
              <a:fillRect/>
            </a:stretch>
          </p:blipFill>
          <p:spPr>
            <a:xfrm>
              <a:off x="757" y="6002"/>
              <a:ext cx="60" cy="276"/>
            </a:xfrm>
            <a:prstGeom prst="rect">
              <a:avLst/>
            </a:prstGeom>
          </p:spPr>
        </p:pic>
        <p:pic>
          <p:nvPicPr>
            <p:cNvPr id="114" name="Picture 113"/>
            <p:cNvPicPr>
              <a:picLocks noChangeAspect="1"/>
            </p:cNvPicPr>
            <p:nvPr/>
          </p:nvPicPr>
          <p:blipFill>
            <a:blip r:embed="rId6"/>
            <a:stretch>
              <a:fillRect/>
            </a:stretch>
          </p:blipFill>
          <p:spPr>
            <a:xfrm>
              <a:off x="757" y="6686"/>
              <a:ext cx="60" cy="276"/>
            </a:xfrm>
            <a:prstGeom prst="rect">
              <a:avLst/>
            </a:prstGeom>
          </p:spPr>
        </p:pic>
        <p:pic>
          <p:nvPicPr>
            <p:cNvPr id="120" name="Picture 119"/>
            <p:cNvPicPr>
              <a:picLocks noChangeAspect="1"/>
            </p:cNvPicPr>
            <p:nvPr/>
          </p:nvPicPr>
          <p:blipFill>
            <a:blip r:embed="rId6"/>
            <a:stretch>
              <a:fillRect/>
            </a:stretch>
          </p:blipFill>
          <p:spPr>
            <a:xfrm>
              <a:off x="757" y="7380"/>
              <a:ext cx="60" cy="276"/>
            </a:xfrm>
            <a:prstGeom prst="rect">
              <a:avLst/>
            </a:prstGeom>
          </p:spPr>
        </p:pic>
        <p:pic>
          <p:nvPicPr>
            <p:cNvPr id="121" name="Picture 120"/>
            <p:cNvPicPr>
              <a:picLocks noChangeAspect="1"/>
            </p:cNvPicPr>
            <p:nvPr/>
          </p:nvPicPr>
          <p:blipFill>
            <a:blip r:embed="rId6"/>
            <a:stretch>
              <a:fillRect/>
            </a:stretch>
          </p:blipFill>
          <p:spPr>
            <a:xfrm>
              <a:off x="757" y="8068"/>
              <a:ext cx="60" cy="276"/>
            </a:xfrm>
            <a:prstGeom prst="rect">
              <a:avLst/>
            </a:prstGeom>
          </p:spPr>
        </p:pic>
        <p:pic>
          <p:nvPicPr>
            <p:cNvPr id="122" name="Picture 121"/>
            <p:cNvPicPr>
              <a:picLocks noChangeAspect="1"/>
            </p:cNvPicPr>
            <p:nvPr/>
          </p:nvPicPr>
          <p:blipFill>
            <a:blip r:embed="rId6"/>
            <a:stretch>
              <a:fillRect/>
            </a:stretch>
          </p:blipFill>
          <p:spPr>
            <a:xfrm>
              <a:off x="757" y="8770"/>
              <a:ext cx="60" cy="276"/>
            </a:xfrm>
            <a:prstGeom prst="rect">
              <a:avLst/>
            </a:prstGeom>
          </p:spPr>
        </p:pic>
        <p:pic>
          <p:nvPicPr>
            <p:cNvPr id="123" name="Picture 122"/>
            <p:cNvPicPr>
              <a:picLocks noChangeAspect="1"/>
            </p:cNvPicPr>
            <p:nvPr/>
          </p:nvPicPr>
          <p:blipFill>
            <a:blip r:embed="rId6"/>
            <a:stretch>
              <a:fillRect/>
            </a:stretch>
          </p:blipFill>
          <p:spPr>
            <a:xfrm>
              <a:off x="757" y="9462"/>
              <a:ext cx="60" cy="276"/>
            </a:xfrm>
            <a:prstGeom prst="rect">
              <a:avLst/>
            </a:prstGeom>
          </p:spPr>
        </p:pic>
      </p:grpSp>
      <p:pic>
        <p:nvPicPr>
          <p:cNvPr id="3" name="Content Placeholder 2" descr="image (1)"/>
          <p:cNvPicPr>
            <a:picLocks noChangeAspect="1"/>
          </p:cNvPicPr>
          <p:nvPr>
            <p:ph idx="1"/>
            <p:custDataLst>
              <p:tags r:id="rId7"/>
            </p:custDataLst>
          </p:nvPr>
        </p:nvPicPr>
        <p:blipFill>
          <a:blip r:embed="rId8"/>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ppt_w</p:attrName>
                                        </p:attrNameLst>
                                      </p:cBhvr>
                                      <p:tavLst>
                                        <p:tav tm="0">
                                          <p:val>
                                            <p:fltVal val="0"/>
                                          </p:val>
                                        </p:tav>
                                        <p:tav tm="100000">
                                          <p:val>
                                            <p:strVal val="#ppt_w"/>
                                          </p:val>
                                        </p:tav>
                                      </p:tavLst>
                                    </p:anim>
                                    <p:anim calcmode="lin" valueType="num">
                                      <p:cBhvr>
                                        <p:cTn id="8" dur="500" fill="hold"/>
                                        <p:tgtEl>
                                          <p:spTgt spid="116"/>
                                        </p:tgtEl>
                                        <p:attrNameLst>
                                          <p:attrName>ppt_h</p:attrName>
                                        </p:attrNameLst>
                                      </p:cBhvr>
                                      <p:tavLst>
                                        <p:tav tm="0">
                                          <p:val>
                                            <p:fltVal val="0"/>
                                          </p:val>
                                        </p:tav>
                                        <p:tav tm="100000">
                                          <p:val>
                                            <p:strVal val="#ppt_h"/>
                                          </p:val>
                                        </p:tav>
                                      </p:tavLst>
                                    </p:anim>
                                  </p:childTnLst>
                                </p:cTn>
                              </p:par>
                              <p:par>
                                <p:cTn id="9" presetID="53" presetClass="entr" presetSubtype="16" fill="hold" nodeType="withEffect">
                                  <p:stCondLst>
                                    <p:cond delay="0"/>
                                  </p:stCondLst>
                                  <p:childTnLst>
                                    <p:set>
                                      <p:cBhvr>
                                        <p:cTn id="10" dur="500"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8" name="Rectangles 7"/>
          <p:cNvSpPr/>
          <p:nvPr>
            <p:custDataLst>
              <p:tags r:id="rId2"/>
            </p:custDataLst>
          </p:nvPr>
        </p:nvSpPr>
        <p:spPr>
          <a:xfrm>
            <a:off x="274320" y="961390"/>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DATA TYPES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171450" indent="-1714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Data types in programming define the type of data a variable can hold and the operations that can be performed on it. </a:t>
            </a:r>
            <a:endParaRPr lang="en-US" sz="1300">
              <a:solidFill>
                <a:schemeClr val="bg1"/>
              </a:solidFill>
              <a:latin typeface="Microsoft YaHei UI" panose="020B0503020204020204" charset="-122"/>
              <a:ea typeface="Microsoft YaHei UI" panose="020B0503020204020204" charset="-122"/>
            </a:endParaRPr>
          </a:p>
          <a:p>
            <a:pPr marL="171450" indent="-1714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Different programming languages have different sets of data types, but many of them share common types.</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a:solidFill>
                <a:srgbClr val="FA005A"/>
              </a:solidFill>
              <a:latin typeface="Microsoft YaHei UI" panose="020B0503020204020204" charset="-122"/>
              <a:ea typeface="Microsoft YaHei UI" panose="020B0503020204020204" charset="-122"/>
            </a:endParaRPr>
          </a:p>
          <a:p>
            <a:pPr algn="l"/>
            <a:endParaRPr lang="en-US"/>
          </a:p>
          <a:p>
            <a:pPr algn="l"/>
            <a:endParaRPr lang="en-US"/>
          </a:p>
          <a:p>
            <a:pPr algn="l"/>
            <a:endParaRPr lang="en-US"/>
          </a:p>
          <a:p>
            <a:pPr algn="l"/>
            <a:endParaRPr lang="en-US"/>
          </a:p>
          <a:p>
            <a:pPr algn="l"/>
            <a:endParaRPr lang="en-US"/>
          </a:p>
          <a:p>
            <a:pPr algn="l"/>
            <a:endParaRPr lang="en-US" sz="1200">
              <a:latin typeface="Microsoft YaHei UI" panose="020B0503020204020204" charset="-122"/>
              <a:ea typeface="Microsoft YaHei UI" panose="020B0503020204020204" charset="-122"/>
            </a:endParaRPr>
          </a:p>
        </p:txBody>
      </p:sp>
      <p:pic>
        <p:nvPicPr>
          <p:cNvPr id="5" name="Content Placeholder 4" descr="python-data-types (1)"/>
          <p:cNvPicPr>
            <a:picLocks noChangeAspect="1"/>
          </p:cNvPicPr>
          <p:nvPr>
            <p:ph idx="1"/>
          </p:nvPr>
        </p:nvPicPr>
        <p:blipFill>
          <a:blip r:embed="rId3"/>
          <a:stretch>
            <a:fillRect/>
          </a:stretch>
        </p:blipFill>
        <p:spPr>
          <a:xfrm>
            <a:off x="6825615" y="970915"/>
            <a:ext cx="5078730" cy="2852420"/>
          </a:xfrm>
          <a:prstGeom prst="rect">
            <a:avLst/>
          </a:prstGeom>
        </p:spPr>
      </p:pic>
      <p:grpSp>
        <p:nvGrpSpPr>
          <p:cNvPr id="12" name="Group 11"/>
          <p:cNvGrpSpPr/>
          <p:nvPr/>
        </p:nvGrpSpPr>
        <p:grpSpPr>
          <a:xfrm>
            <a:off x="172720" y="216535"/>
            <a:ext cx="3754120" cy="724535"/>
            <a:chOff x="272" y="341"/>
            <a:chExt cx="5912" cy="1141"/>
          </a:xfrm>
        </p:grpSpPr>
        <p:sp>
          <p:nvSpPr>
            <p:cNvPr id="13" name="Rectangles 12"/>
            <p:cNvSpPr/>
            <p:nvPr>
              <p:custDataLst>
                <p:tags r:id="rId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Rectangles 13"/>
            <p:cNvSpPr/>
            <p:nvPr>
              <p:custDataLst>
                <p:tags r:id="rId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Rectangles 16"/>
            <p:cNvSpPr/>
            <p:nvPr>
              <p:custDataLst>
                <p:tags r:id="rId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4" name="Rectangles 73"/>
            <p:cNvSpPr/>
            <p:nvPr>
              <p:custDataLst>
                <p:tags r:id="rId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5" name="Text Box 74"/>
            <p:cNvSpPr txBox="1"/>
            <p:nvPr>
              <p:custDataLst>
                <p:tags r:id="rId8"/>
              </p:custDataLst>
            </p:nvPr>
          </p:nvSpPr>
          <p:spPr>
            <a:xfrm>
              <a:off x="272" y="341"/>
              <a:ext cx="5912"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DATA TYPES</a:t>
              </a:r>
              <a:endParaRPr lang="en-US" sz="3200"/>
            </a:p>
          </p:txBody>
        </p:sp>
      </p:grpSp>
      <p:sp>
        <p:nvSpPr>
          <p:cNvPr id="4" name="Rectangles 25"/>
          <p:cNvSpPr/>
          <p:nvPr>
            <p:custDataLst>
              <p:tags r:id="rId9"/>
            </p:custDataLst>
          </p:nvPr>
        </p:nvSpPr>
        <p:spPr>
          <a:xfrm>
            <a:off x="6825615" y="3890645"/>
            <a:ext cx="5079365" cy="274002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TYPES OF DATA TYPES</a:t>
            </a: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lnSpc>
                <a:spcPct val="110000"/>
              </a:lnSpc>
              <a:buNone/>
            </a:pPr>
            <a:r>
              <a:rPr lang="en-US" sz="1300">
                <a:latin typeface="Microsoft YaHei UI" panose="020B0503020204020204" charset="-122"/>
                <a:ea typeface="Microsoft YaHei UI" panose="020B0503020204020204" charset="-122"/>
                <a:sym typeface="+mn-ea"/>
              </a:rPr>
              <a:t>In programming, data types can be broadly categorized into two types: </a:t>
            </a:r>
            <a:endParaRPr lang="en-US" sz="1300">
              <a:latin typeface="Microsoft YaHei UI" panose="020B0503020204020204" charset="-122"/>
              <a:ea typeface="Microsoft YaHei UI" panose="020B0503020204020204" charset="-122"/>
              <a:sym typeface="+mn-ea"/>
            </a:endParaRPr>
          </a:p>
          <a:p>
            <a:pPr indent="0" algn="l">
              <a:lnSpc>
                <a:spcPct val="110000"/>
              </a:lnSpc>
              <a:buNone/>
            </a:pPr>
            <a:endParaRPr lang="en-US" sz="1300">
              <a:latin typeface="Microsoft YaHei UI" panose="020B0503020204020204" charset="-122"/>
              <a:ea typeface="Microsoft YaHei UI" panose="020B0503020204020204" charset="-122"/>
              <a:sym typeface="+mn-ea"/>
            </a:endParaRPr>
          </a:p>
          <a:p>
            <a:pPr marL="171450" indent="-171450" algn="l">
              <a:buFont typeface="Wingdings" panose="05000000000000000000" charset="0"/>
              <a:buChar char="§"/>
            </a:pPr>
            <a:r>
              <a:rPr lang="en-US" sz="13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PRIMITIVE DATA TYPES </a:t>
            </a:r>
            <a:endParaRPr lang="en-US" sz="13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a:p>
            <a:pPr marL="171450" indent="-171450" algn="l">
              <a:buFont typeface="Wingdings" panose="05000000000000000000" charset="0"/>
              <a:buChar char="§"/>
            </a:pPr>
            <a:r>
              <a:rPr lang="en-US" sz="13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NON-PRIMITIVE DATA TYPES </a:t>
            </a:r>
            <a:endParaRPr lang="en-US" sz="13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lnSpc>
                <a:spcPct val="110000"/>
              </a:lnSpc>
              <a:buNone/>
            </a:pPr>
            <a:r>
              <a:rPr lang="en-US" sz="1300">
                <a:latin typeface="Microsoft YaHei UI" panose="020B0503020204020204" charset="-122"/>
                <a:ea typeface="Microsoft YaHei UI" panose="020B0503020204020204" charset="-122"/>
                <a:sym typeface="+mn-ea"/>
              </a:rPr>
              <a:t>These categories help in understanding the nature of the data and how it is stored and manipulated.</a:t>
            </a:r>
            <a:endParaRPr lang="en-US" sz="1300">
              <a:latin typeface="Microsoft YaHei UI" panose="020B0503020204020204" charset="-122"/>
              <a:ea typeface="Microsoft YaHei UI" panose="020B0503020204020204" charset="-122"/>
            </a:endParaRPr>
          </a:p>
          <a:p>
            <a:pPr algn="l"/>
            <a:endPar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2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p:txBody>
      </p:sp>
      <p:pic>
        <p:nvPicPr>
          <p:cNvPr id="3"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
        <p:nvSpPr>
          <p:cNvPr id="9" name="Rectangles 8"/>
          <p:cNvSpPr/>
          <p:nvPr/>
        </p:nvSpPr>
        <p:spPr>
          <a:xfrm>
            <a:off x="700405" y="2291080"/>
            <a:ext cx="5821045" cy="4302760"/>
          </a:xfrm>
          <a:prstGeom prst="rect">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latin typeface="Microsoft YaHei UI" panose="020B0503020204020204" charset="-122"/>
                <a:ea typeface="Microsoft YaHei UI" panose="020B0503020204020204" charset="-122"/>
                <a:sym typeface="+mn-ea"/>
              </a:rPr>
              <a:t>s = </a:t>
            </a:r>
            <a:r>
              <a:rPr lang="en-US" sz="1200" b="1">
                <a:solidFill>
                  <a:srgbClr val="00B050"/>
                </a:solidFill>
                <a:latin typeface="Microsoft YaHei UI" panose="020B0503020204020204" charset="-122"/>
                <a:ea typeface="Microsoft YaHei UI" panose="020B0503020204020204" charset="-122"/>
                <a:sym typeface="+mn-ea"/>
              </a:rPr>
              <a:t>"Hello"</a:t>
            </a: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latin typeface="Microsoft YaHei UI" panose="020B0503020204020204" charset="-122"/>
                <a:ea typeface="Microsoft YaHei UI" panose="020B0503020204020204" charset="-122"/>
                <a:sym typeface="+mn-ea"/>
              </a:rPr>
              <a:t>(s))  </a:t>
            </a:r>
            <a:r>
              <a:rPr lang="en-US" sz="1200" b="1">
                <a:solidFill>
                  <a:schemeClr val="bg1">
                    <a:lumMod val="75000"/>
                  </a:schemeClr>
                </a:solidFill>
                <a:latin typeface="Microsoft YaHei UI" panose="020B0503020204020204" charset="-122"/>
                <a:ea typeface="Microsoft YaHei UI" panose="020B0503020204020204" charset="-122"/>
                <a:sym typeface="+mn-ea"/>
              </a:rPr>
              <a:t># Output: &lt;class 'str'&gt;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number</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1</a:t>
            </a:r>
            <a:endParaRPr lang="en-US" sz="1200" b="1">
              <a:solidFill>
                <a:srgbClr val="0070C0"/>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number</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&lt;class 'int'&gt;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number  =</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1.3</a:t>
            </a:r>
            <a:endParaRPr lang="en-US" sz="1200" b="1">
              <a:solidFill>
                <a:srgbClr val="0070C0"/>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number</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&lt;class 'float'&gt;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value =</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True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number</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&lt;class 'bool'&gt;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result =</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None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result</a:t>
            </a:r>
            <a:r>
              <a:rPr lang="en-US" sz="1200" b="1">
                <a:solidFill>
                  <a:schemeClr val="bg1">
                    <a:lumMod val="75000"/>
                  </a:schemeClr>
                </a:solidFill>
                <a:latin typeface="Microsoft YaHei UI" panose="020B0503020204020204" charset="-122"/>
                <a:ea typeface="Microsoft YaHei UI" panose="020B0503020204020204" charset="-122"/>
                <a:sym typeface="+mn-ea"/>
              </a:rPr>
              <a:t>))  # Output: &lt;class 'NoneType'&gt;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latin typeface="Microsoft YaHei UI" panose="020B0503020204020204" charset="-122"/>
                <a:ea typeface="Microsoft YaHei UI" panose="020B0503020204020204" charset="-122"/>
                <a:sym typeface="+mn-ea"/>
              </a:rPr>
              <a:t>lst = [</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latin typeface="Microsoft YaHei UI" panose="020B0503020204020204" charset="-122"/>
                <a:ea typeface="Microsoft YaHei UI" panose="020B0503020204020204" charset="-122"/>
                <a:sym typeface="+mn-ea"/>
              </a:rPr>
              <a:t>(lst))  </a:t>
            </a:r>
            <a:r>
              <a:rPr lang="en-US" sz="1200" b="1">
                <a:solidFill>
                  <a:schemeClr val="bg1">
                    <a:lumMod val="75000"/>
                  </a:schemeClr>
                </a:solidFill>
                <a:latin typeface="Microsoft YaHei UI" panose="020B0503020204020204" charset="-122"/>
                <a:ea typeface="Microsoft YaHei UI" panose="020B0503020204020204" charset="-122"/>
                <a:sym typeface="+mn-ea"/>
              </a:rPr>
              <a:t># Output: &lt;class 'list'&gt;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person =</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"name"</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"Alice"</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"age"</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30</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"city"</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"Wonderland"</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person</a:t>
            </a:r>
            <a:r>
              <a:rPr lang="en-US" sz="1200" b="1">
                <a:solidFill>
                  <a:schemeClr val="bg1">
                    <a:lumMod val="75000"/>
                  </a:schemeClr>
                </a:solidFill>
                <a:latin typeface="Microsoft YaHei UI" panose="020B0503020204020204" charset="-122"/>
                <a:ea typeface="Microsoft YaHei UI" panose="020B0503020204020204" charset="-122"/>
                <a:sym typeface="+mn-ea"/>
              </a:rPr>
              <a:t>))  # Output: &lt;class 'dict'&gt;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a:p>
          <a:p>
            <a:pPr algn="l">
              <a:lnSpc>
                <a:spcPct val="110000"/>
              </a:lnSpc>
            </a:pPr>
            <a:endParaRPr 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7" presetClass="entr" presetSubtype="1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8" name="Rectangles 7"/>
          <p:cNvSpPr/>
          <p:nvPr>
            <p:custDataLst>
              <p:tags r:id="rId2"/>
            </p:custDataLst>
          </p:nvPr>
        </p:nvSpPr>
        <p:spPr>
          <a:xfrm>
            <a:off x="274320" y="966470"/>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20000"/>
              </a:lnSpc>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PRIMITIVE</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marL="171450" indent="-171450" algn="l">
              <a:buFont typeface="Wingdings" panose="05000000000000000000" charset="0"/>
              <a:buChar char="§"/>
            </a:pPr>
            <a:r>
              <a:rPr lang="en-US" sz="12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Primitive data types in Python are single, simple data types that are immutable.</a:t>
            </a:r>
            <a:endParaRPr lang="en-US" sz="12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a:p>
            <a:pPr marL="171450" indent="-171450" algn="l">
              <a:buFont typeface="Wingdings" panose="05000000000000000000" charset="0"/>
              <a:buChar char="§"/>
            </a:pPr>
            <a:r>
              <a:rPr lang="en-US" sz="12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This means that once a value is assigned to a variable, the value cannot be changed. If you attempt to modify the value, a new object is created and the variable is updated to reference this new object.</a:t>
            </a:r>
            <a:endParaRPr lang="en-US" sz="12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algn="l"/>
            <a:r>
              <a:rPr lang="en-US" sz="15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Ex:</a:t>
            </a:r>
            <a:endParaRPr lang="en-US"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a:p>
          <a:p>
            <a:pPr algn="l"/>
            <a:endParaRPr lang="en-US"/>
          </a:p>
          <a:p>
            <a:pPr algn="l"/>
            <a:endParaRPr lang="en-US"/>
          </a:p>
          <a:p>
            <a:pPr algn="l"/>
            <a:endParaRPr lang="en-US"/>
          </a:p>
          <a:p>
            <a:pPr algn="l"/>
            <a:endParaRPr lang="en-US"/>
          </a:p>
          <a:p>
            <a:pPr algn="l"/>
            <a:endParaRPr lang="en-US" sz="1200">
              <a:latin typeface="Microsoft YaHei UI" panose="020B0503020204020204" charset="-122"/>
              <a:ea typeface="Microsoft YaHei UI" panose="020B0503020204020204" charset="-122"/>
            </a:endParaRPr>
          </a:p>
          <a:p>
            <a:pPr algn="l"/>
            <a:endParaRPr lang="en-US" sz="1200">
              <a:latin typeface="Microsoft YaHei UI" panose="020B0503020204020204" charset="-122"/>
              <a:ea typeface="Microsoft YaHei UI" panose="020B0503020204020204" charset="-122"/>
            </a:endParaRPr>
          </a:p>
          <a:p>
            <a:pPr algn="l"/>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NON-PRIMITIVE DATA TYPES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marL="171450" indent="-171450" algn="l">
              <a:buFont typeface="Wingdings" panose="05000000000000000000" charset="0"/>
              <a:buChar char="§"/>
            </a:pPr>
            <a:r>
              <a:rPr lang="en-US" sz="12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Non-primitive data types in Python can store multiple values or other data types. They can be either mutable or immutable. </a:t>
            </a:r>
            <a:endParaRPr lang="en-US" sz="12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a:p>
            <a:pPr marL="171450" indent="-171450" algn="l">
              <a:buFont typeface="Wingdings" panose="05000000000000000000" charset="0"/>
              <a:buChar char="§"/>
            </a:pPr>
            <a:r>
              <a:rPr lang="en-US" sz="12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Mutable non-primitive data types allow their contents to be changed without creating a new object. You can modify elements, add new elements, or remove elements, and the changes will be reflected in all references to that object.</a:t>
            </a:r>
            <a:endParaRPr lang="en-US" sz="12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5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Ex:</a:t>
            </a:r>
            <a:endParaRPr lang="en-US" sz="15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a:p>
            <a:pPr algn="l"/>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a:latin typeface="Microsoft YaHei UI" panose="020B0503020204020204" charset="-122"/>
              <a:ea typeface="Microsoft YaHei UI" panose="020B0503020204020204" charset="-122"/>
            </a:endParaRPr>
          </a:p>
        </p:txBody>
      </p:sp>
      <p:grpSp>
        <p:nvGrpSpPr>
          <p:cNvPr id="12" name="Group 11"/>
          <p:cNvGrpSpPr/>
          <p:nvPr/>
        </p:nvGrpSpPr>
        <p:grpSpPr>
          <a:xfrm>
            <a:off x="172720" y="216535"/>
            <a:ext cx="3754120" cy="724535"/>
            <a:chOff x="272" y="341"/>
            <a:chExt cx="5912" cy="1141"/>
          </a:xfrm>
        </p:grpSpPr>
        <p:sp>
          <p:nvSpPr>
            <p:cNvPr id="13" name="Rectangles 12"/>
            <p:cNvSpPr/>
            <p:nvPr>
              <p:custDataLst>
                <p:tags r:id="rId3"/>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Rectangles 13"/>
            <p:cNvSpPr/>
            <p:nvPr>
              <p:custDataLst>
                <p:tags r:id="rId4"/>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Rectangles 16"/>
            <p:cNvSpPr/>
            <p:nvPr>
              <p:custDataLst>
                <p:tags r:id="rId5"/>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4" name="Rectangles 73"/>
            <p:cNvSpPr/>
            <p:nvPr>
              <p:custDataLst>
                <p:tags r:id="rId6"/>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5" name="Text Box 74"/>
            <p:cNvSpPr txBox="1"/>
            <p:nvPr>
              <p:custDataLst>
                <p:tags r:id="rId7"/>
              </p:custDataLst>
            </p:nvPr>
          </p:nvSpPr>
          <p:spPr>
            <a:xfrm>
              <a:off x="272" y="341"/>
              <a:ext cx="5912"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DATA TYPES</a:t>
              </a:r>
              <a:endParaRPr lang="en-US" sz="3200"/>
            </a:p>
          </p:txBody>
        </p:sp>
      </p:grpSp>
      <p:sp>
        <p:nvSpPr>
          <p:cNvPr id="4" name="Rectangles 25"/>
          <p:cNvSpPr/>
          <p:nvPr>
            <p:custDataLst>
              <p:tags r:id="rId8"/>
            </p:custDataLst>
          </p:nvPr>
        </p:nvSpPr>
        <p:spPr>
          <a:xfrm>
            <a:off x="6825615" y="4134485"/>
            <a:ext cx="5079365" cy="248602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scene3d>
              <a:camera prst="orthographicFront"/>
              <a:lightRig rig="threePt" dir="t"/>
            </a:scene3d>
          </a:bodyPr>
          <a:p>
            <a:pPr algn="l">
              <a:lnSpc>
                <a:spcPct val="110000"/>
              </a:lnSpc>
            </a:pPr>
            <a:r>
              <a:rPr lang="en-US" sz="15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Ex:</a:t>
            </a:r>
            <a:endParaRPr lang="en-US" sz="15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p:txBody>
      </p:sp>
      <p:sp>
        <p:nvSpPr>
          <p:cNvPr id="6" name="Flowchart: Alternate Process 5"/>
          <p:cNvSpPr/>
          <p:nvPr/>
        </p:nvSpPr>
        <p:spPr>
          <a:xfrm>
            <a:off x="659765" y="2078990"/>
            <a:ext cx="4109085" cy="106489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100" b="1">
                <a:latin typeface="Microsoft YaHei UI" panose="020B0503020204020204" charset="-122"/>
                <a:ea typeface="Microsoft YaHei UI" panose="020B0503020204020204" charset="-122"/>
                <a:sym typeface="+mn-ea"/>
              </a:rPr>
              <a:t>a </a:t>
            </a:r>
            <a:r>
              <a:rPr lang="en-US" sz="1100" b="1">
                <a:solidFill>
                  <a:schemeClr val="bg1"/>
                </a:solidFill>
                <a:latin typeface="Microsoft YaHei UI" panose="020B0503020204020204" charset="-122"/>
                <a:ea typeface="Microsoft YaHei UI" panose="020B0503020204020204" charset="-122"/>
                <a:sym typeface="+mn-ea"/>
              </a:rPr>
              <a:t>=</a:t>
            </a:r>
            <a:r>
              <a:rPr lang="en-US" sz="1100" b="1">
                <a:solidFill>
                  <a:schemeClr val="accent6">
                    <a:lumMod val="20000"/>
                    <a:lumOff val="80000"/>
                  </a:schemeClr>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10</a:t>
            </a:r>
            <a:endParaRPr lang="en-US" sz="1100" b="1">
              <a:solidFill>
                <a:srgbClr val="0070C0"/>
              </a:solidFill>
              <a:latin typeface="Microsoft YaHei UI" panose="020B0503020204020204" charset="-122"/>
              <a:ea typeface="Microsoft YaHei UI" panose="020B0503020204020204" charset="-122"/>
              <a:sym typeface="+mn-ea"/>
            </a:endParaRPr>
          </a:p>
          <a:p>
            <a:pPr algn="l">
              <a:lnSpc>
                <a:spcPct val="110000"/>
              </a:lnSpc>
            </a:pPr>
            <a:r>
              <a:rPr lang="en-US" sz="1100" b="1">
                <a:latin typeface="Microsoft YaHei UI" panose="020B0503020204020204" charset="-122"/>
                <a:ea typeface="Microsoft YaHei UI" panose="020B0503020204020204" charset="-122"/>
                <a:sym typeface="+mn-ea"/>
              </a:rPr>
              <a:t>b </a:t>
            </a:r>
            <a:r>
              <a:rPr lang="en-US" sz="1100" b="1">
                <a:solidFill>
                  <a:schemeClr val="bg1"/>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 a  </a:t>
            </a:r>
            <a:r>
              <a:rPr lang="en-US" sz="1100" b="1">
                <a:solidFill>
                  <a:schemeClr val="bg1">
                    <a:lumMod val="75000"/>
                  </a:schemeClr>
                </a:solidFill>
                <a:latin typeface="Microsoft YaHei UI" panose="020B0503020204020204" charset="-122"/>
                <a:ea typeface="Microsoft YaHei UI" panose="020B0503020204020204" charset="-122"/>
                <a:sym typeface="+mn-ea"/>
              </a:rPr>
              <a:t># b references the same object as a</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latin typeface="Microsoft YaHei UI" panose="020B0503020204020204" charset="-122"/>
                <a:ea typeface="Microsoft YaHei UI" panose="020B0503020204020204" charset="-122"/>
                <a:sym typeface="+mn-ea"/>
              </a:rPr>
              <a:t>a </a:t>
            </a:r>
            <a:r>
              <a:rPr lang="en-US" sz="1100" b="1">
                <a:solidFill>
                  <a:schemeClr val="bg1"/>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5</a:t>
            </a: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 a now references a new object with value 15</a:t>
            </a:r>
            <a:endParaRPr lang="en-US" sz="1100" b="1">
              <a:latin typeface="Microsoft YaHei UI" panose="020B0503020204020204" charset="-122"/>
              <a:ea typeface="Microsoft YaHei UI" panose="020B0503020204020204" charset="-122"/>
              <a:sym typeface="+mn-ea"/>
            </a:endParaRPr>
          </a:p>
          <a:p>
            <a:pPr algn="l">
              <a:lnSpc>
                <a:spcPct val="110000"/>
              </a:lnSpc>
            </a:pP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 </a:t>
            </a:r>
            <a:r>
              <a:rPr lang="en-US" sz="1100" b="1">
                <a:solidFill>
                  <a:srgbClr val="FFFF00"/>
                </a:solidFill>
                <a:latin typeface="Microsoft YaHei UI" panose="020B0503020204020204" charset="-122"/>
                <a:ea typeface="Microsoft YaHei UI" panose="020B0503020204020204" charset="-122"/>
                <a:sym typeface="+mn-ea"/>
              </a:rPr>
              <a:t>id</a:t>
            </a:r>
            <a:r>
              <a:rPr lang="en-US" sz="1100" b="1">
                <a:latin typeface="Microsoft YaHei UI" panose="020B0503020204020204" charset="-122"/>
                <a:ea typeface="Microsoft YaHei UI" panose="020B0503020204020204" charset="-122"/>
                <a:sym typeface="+mn-ea"/>
              </a:rPr>
              <a:t>(a))  </a:t>
            </a:r>
            <a:r>
              <a:rPr lang="en-US" sz="1100" b="1">
                <a:solidFill>
                  <a:schemeClr val="bg1">
                    <a:lumMod val="75000"/>
                  </a:schemeClr>
                </a:solidFill>
                <a:latin typeface="Microsoft YaHei UI" panose="020B0503020204020204" charset="-122"/>
                <a:ea typeface="Microsoft YaHei UI" panose="020B0503020204020204" charset="-122"/>
                <a:sym typeface="+mn-ea"/>
              </a:rPr>
              <a:t># Output: 15</a:t>
            </a:r>
            <a:endParaRPr lang="en-US" sz="1100" b="1">
              <a:latin typeface="Microsoft YaHei UI" panose="020B0503020204020204" charset="-122"/>
              <a:ea typeface="Microsoft YaHei UI" panose="020B0503020204020204" charset="-122"/>
              <a:sym typeface="+mn-ea"/>
            </a:endParaRPr>
          </a:p>
          <a:p>
            <a:pPr algn="l">
              <a:lnSpc>
                <a:spcPct val="110000"/>
              </a:lnSpc>
            </a:pP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(b, </a:t>
            </a:r>
            <a:r>
              <a:rPr lang="en-US" sz="1100" b="1">
                <a:solidFill>
                  <a:srgbClr val="FFFF00"/>
                </a:solidFill>
                <a:latin typeface="Microsoft YaHei UI" panose="020B0503020204020204" charset="-122"/>
                <a:ea typeface="Microsoft YaHei UI" panose="020B0503020204020204" charset="-122"/>
                <a:sym typeface="+mn-ea"/>
              </a:rPr>
              <a:t>id</a:t>
            </a:r>
            <a:r>
              <a:rPr lang="en-US" sz="1100" b="1">
                <a:latin typeface="Microsoft YaHei UI" panose="020B0503020204020204" charset="-122"/>
                <a:ea typeface="Microsoft YaHei UI" panose="020B0503020204020204" charset="-122"/>
                <a:sym typeface="+mn-ea"/>
              </a:rPr>
              <a:t>(b)) </a:t>
            </a:r>
            <a:r>
              <a:rPr lang="en-US" sz="1100" b="1">
                <a:solidFill>
                  <a:schemeClr val="bg1">
                    <a:lumMod val="75000"/>
                  </a:schemeClr>
                </a:solidFill>
                <a:latin typeface="Microsoft YaHei UI" panose="020B0503020204020204" charset="-122"/>
                <a:ea typeface="Microsoft YaHei UI" panose="020B0503020204020204" charset="-122"/>
                <a:sym typeface="+mn-ea"/>
              </a:rPr>
              <a:t> # Output: 10</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7" name="Flowchart: Alternate Process 6"/>
          <p:cNvSpPr/>
          <p:nvPr/>
        </p:nvSpPr>
        <p:spPr>
          <a:xfrm>
            <a:off x="659765" y="5535930"/>
            <a:ext cx="4109085" cy="10890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100" b="1">
                <a:latin typeface="Microsoft YaHei UI" panose="020B0503020204020204" charset="-122"/>
                <a:ea typeface="Microsoft YaHei UI" panose="020B0503020204020204" charset="-122"/>
                <a:sym typeface="+mn-ea"/>
              </a:rPr>
              <a:t>lst</a:t>
            </a:r>
            <a:r>
              <a:rPr lang="en-US" sz="1100" b="1">
                <a:solidFill>
                  <a:schemeClr val="bg1"/>
                </a:solidFill>
                <a:latin typeface="Microsoft YaHei UI" panose="020B0503020204020204" charset="-122"/>
                <a:ea typeface="Microsoft YaHei UI" panose="020B0503020204020204" charset="-122"/>
                <a:sym typeface="+mn-ea"/>
              </a:rPr>
              <a:t> =</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1</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 2</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3</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10000"/>
              </a:lnSpc>
            </a:pPr>
            <a:r>
              <a:rPr lang="en-US" sz="1100" b="1">
                <a:latin typeface="Microsoft YaHei UI" panose="020B0503020204020204" charset="-122"/>
                <a:ea typeface="Microsoft YaHei UI" panose="020B0503020204020204" charset="-122"/>
                <a:sym typeface="+mn-ea"/>
              </a:rPr>
              <a:t>ref </a:t>
            </a:r>
            <a:r>
              <a:rPr lang="en-US" sz="1100" b="1">
                <a:solidFill>
                  <a:schemeClr val="bg1"/>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 lst </a:t>
            </a:r>
            <a:r>
              <a:rPr lang="en-US" sz="1100" b="1">
                <a:solidFill>
                  <a:schemeClr val="bg1">
                    <a:lumMod val="75000"/>
                  </a:schemeClr>
                </a:solidFill>
                <a:latin typeface="Microsoft YaHei UI" panose="020B0503020204020204" charset="-122"/>
                <a:ea typeface="Microsoft YaHei UI" panose="020B0503020204020204" charset="-122"/>
                <a:sym typeface="+mn-ea"/>
              </a:rPr>
              <a:t> # ref references the same object as lst</a:t>
            </a:r>
            <a:endParaRPr lang="en-US" sz="1100" b="1">
              <a:latin typeface="Microsoft YaHei UI" panose="020B0503020204020204" charset="-122"/>
              <a:ea typeface="Microsoft YaHei UI" panose="020B0503020204020204" charset="-122"/>
              <a:sym typeface="+mn-ea"/>
            </a:endParaRPr>
          </a:p>
          <a:p>
            <a:pPr algn="l">
              <a:lnSpc>
                <a:spcPct val="110000"/>
              </a:lnSpc>
            </a:pPr>
            <a:r>
              <a:rPr lang="en-US" sz="1100" b="1">
                <a:latin typeface="Microsoft YaHei UI" panose="020B0503020204020204" charset="-122"/>
                <a:ea typeface="Microsoft YaHei UI" panose="020B0503020204020204" charset="-122"/>
                <a:sym typeface="+mn-ea"/>
              </a:rPr>
              <a:t>lst.</a:t>
            </a:r>
            <a:r>
              <a:rPr lang="en-US" sz="1100" b="1">
                <a:solidFill>
                  <a:srgbClr val="FFFF00"/>
                </a:solidFill>
                <a:latin typeface="Microsoft YaHei UI" panose="020B0503020204020204" charset="-122"/>
                <a:ea typeface="Microsoft YaHei UI" panose="020B0503020204020204" charset="-122"/>
                <a:sym typeface="+mn-ea"/>
              </a:rPr>
              <a:t>append</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4</a:t>
            </a: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Modifies the object in place</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(lst, </a:t>
            </a:r>
            <a:r>
              <a:rPr lang="en-US" sz="1100" b="1">
                <a:solidFill>
                  <a:srgbClr val="FFFF00"/>
                </a:solidFill>
                <a:latin typeface="Microsoft YaHei UI" panose="020B0503020204020204" charset="-122"/>
                <a:ea typeface="Microsoft YaHei UI" panose="020B0503020204020204" charset="-122"/>
                <a:sym typeface="+mn-ea"/>
              </a:rPr>
              <a:t>id</a:t>
            </a:r>
            <a:r>
              <a:rPr lang="en-US" sz="1100" b="1">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lst</a:t>
            </a: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Output: [1, 2, 3, 4]</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(ref, </a:t>
            </a:r>
            <a:r>
              <a:rPr lang="en-US" sz="1100" b="1">
                <a:solidFill>
                  <a:srgbClr val="FFFF00"/>
                </a:solidFill>
                <a:latin typeface="Microsoft YaHei UI" panose="020B0503020204020204" charset="-122"/>
                <a:ea typeface="Microsoft YaHei UI" panose="020B0503020204020204" charset="-122"/>
                <a:sym typeface="+mn-ea"/>
              </a:rPr>
              <a:t>id</a:t>
            </a:r>
            <a:r>
              <a:rPr lang="en-US" sz="1100" b="1">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ref)</a:t>
            </a:r>
            <a:r>
              <a:rPr lang="en-US" sz="1100" b="1">
                <a:latin typeface="Microsoft YaHei UI" panose="020B0503020204020204" charset="-122"/>
                <a:ea typeface="Microsoft YaHei UI" panose="020B0503020204020204" charset="-122"/>
                <a:sym typeface="+mn-ea"/>
              </a:rPr>
              <a:t>)</a:t>
            </a:r>
            <a:r>
              <a:rPr lang="en-US" sz="1100" b="1">
                <a:solidFill>
                  <a:schemeClr val="bg1">
                    <a:lumMod val="75000"/>
                  </a:schemeClr>
                </a:solidFill>
                <a:latin typeface="Microsoft YaHei UI" panose="020B0503020204020204" charset="-122"/>
                <a:ea typeface="Microsoft YaHei UI" panose="020B0503020204020204" charset="-122"/>
                <a:sym typeface="+mn-ea"/>
              </a:rPr>
              <a:t>  # Output: [1, 2, 3, 4]</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28" name="Content Placeholder 27" descr="Picture1"/>
          <p:cNvPicPr>
            <a:picLocks noChangeAspect="1"/>
          </p:cNvPicPr>
          <p:nvPr>
            <p:ph idx="1"/>
          </p:nvPr>
        </p:nvPicPr>
        <p:blipFill>
          <a:blip r:embed="rId9"/>
          <a:stretch>
            <a:fillRect/>
          </a:stretch>
        </p:blipFill>
        <p:spPr>
          <a:xfrm>
            <a:off x="6825615" y="966470"/>
            <a:ext cx="5079365" cy="3093720"/>
          </a:xfrm>
          <a:prstGeom prst="rect">
            <a:avLst/>
          </a:prstGeom>
          <a:ln>
            <a:solidFill>
              <a:srgbClr val="0070C0"/>
            </a:solidFill>
          </a:ln>
        </p:spPr>
      </p:pic>
      <p:sp>
        <p:nvSpPr>
          <p:cNvPr id="30" name="Flowchart: Alternate Process 29"/>
          <p:cNvSpPr/>
          <p:nvPr/>
        </p:nvSpPr>
        <p:spPr>
          <a:xfrm>
            <a:off x="7254875" y="5681980"/>
            <a:ext cx="4358640" cy="8940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1938455547072</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1938455547072</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1938455547072</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1" name="Flowchart: Alternate Process 30"/>
          <p:cNvSpPr/>
          <p:nvPr/>
        </p:nvSpPr>
        <p:spPr>
          <a:xfrm>
            <a:off x="659765" y="3193415"/>
            <a:ext cx="5530215" cy="106489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100" b="1">
                <a:latin typeface="Microsoft YaHei UI" panose="020B0503020204020204" charset="-122"/>
                <a:ea typeface="Microsoft YaHei UI" panose="020B0503020204020204" charset="-122"/>
                <a:sym typeface="+mn-ea"/>
              </a:rPr>
              <a:t>s = </a:t>
            </a:r>
            <a:r>
              <a:rPr lang="en-US" sz="1100" b="1">
                <a:solidFill>
                  <a:srgbClr val="00B050"/>
                </a:solidFill>
                <a:latin typeface="Microsoft YaHei UI" panose="020B0503020204020204" charset="-122"/>
                <a:ea typeface="Microsoft YaHei UI" panose="020B0503020204020204" charset="-122"/>
                <a:sym typeface="+mn-ea"/>
              </a:rPr>
              <a:t>"hello"</a:t>
            </a:r>
            <a:endParaRPr lang="en-US" sz="1100" b="1">
              <a:solidFill>
                <a:srgbClr val="00B050"/>
              </a:solidFill>
              <a:latin typeface="Microsoft YaHei UI" panose="020B0503020204020204" charset="-122"/>
              <a:ea typeface="Microsoft YaHei UI" panose="020B0503020204020204" charset="-122"/>
              <a:sym typeface="+mn-ea"/>
            </a:endParaRPr>
          </a:p>
          <a:p>
            <a:pPr algn="l">
              <a:lnSpc>
                <a:spcPct val="110000"/>
              </a:lnSpc>
            </a:pPr>
            <a:r>
              <a:rPr lang="en-US" sz="1100" b="1">
                <a:latin typeface="Microsoft YaHei UI" panose="020B0503020204020204" charset="-122"/>
                <a:ea typeface="Microsoft YaHei UI" panose="020B0503020204020204" charset="-122"/>
                <a:sym typeface="+mn-ea"/>
              </a:rPr>
              <a:t>t = s  </a:t>
            </a:r>
            <a:r>
              <a:rPr lang="en-US" sz="1100" b="1">
                <a:solidFill>
                  <a:schemeClr val="bg1">
                    <a:lumMod val="75000"/>
                  </a:schemeClr>
                </a:solidFill>
                <a:latin typeface="Microsoft YaHei UI" panose="020B0503020204020204" charset="-122"/>
                <a:ea typeface="Microsoft YaHei UI" panose="020B0503020204020204" charset="-122"/>
                <a:sym typeface="+mn-ea"/>
              </a:rPr>
              <a:t># t references the same object as s</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latin typeface="Microsoft YaHei UI" panose="020B0503020204020204" charset="-122"/>
                <a:ea typeface="Microsoft YaHei UI" panose="020B0503020204020204" charset="-122"/>
                <a:sym typeface="+mn-ea"/>
              </a:rPr>
              <a:t>s +=</a:t>
            </a:r>
            <a:r>
              <a:rPr lang="en-US" sz="1100" b="1">
                <a:solidFill>
                  <a:srgbClr val="00B050"/>
                </a:solidFill>
                <a:latin typeface="Microsoft YaHei UI" panose="020B0503020204020204" charset="-122"/>
                <a:ea typeface="Microsoft YaHei UI" panose="020B0503020204020204" charset="-122"/>
                <a:sym typeface="+mn-ea"/>
              </a:rPr>
              <a:t> " world"</a:t>
            </a: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s now references a new object with value "hello world"</a:t>
            </a:r>
            <a:endParaRPr lang="en-US" sz="1100" b="1">
              <a:latin typeface="Microsoft YaHei UI" panose="020B0503020204020204" charset="-122"/>
              <a:ea typeface="Microsoft YaHei UI" panose="020B0503020204020204" charset="-122"/>
              <a:sym typeface="+mn-ea"/>
            </a:endParaRPr>
          </a:p>
          <a:p>
            <a:pPr algn="l">
              <a:lnSpc>
                <a:spcPct val="110000"/>
              </a:lnSpc>
            </a:pP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(s, </a:t>
            </a:r>
            <a:r>
              <a:rPr lang="en-US" sz="1100" b="1">
                <a:solidFill>
                  <a:srgbClr val="FFFF00"/>
                </a:solidFill>
                <a:latin typeface="Microsoft YaHei UI" panose="020B0503020204020204" charset="-122"/>
                <a:ea typeface="Microsoft YaHei UI" panose="020B0503020204020204" charset="-122"/>
                <a:sym typeface="+mn-ea"/>
              </a:rPr>
              <a:t>id</a:t>
            </a:r>
            <a:r>
              <a:rPr lang="en-US" sz="1100" b="1">
                <a:latin typeface="Microsoft YaHei UI" panose="020B0503020204020204" charset="-122"/>
                <a:ea typeface="Microsoft YaHei UI" panose="020B0503020204020204" charset="-122"/>
                <a:sym typeface="+mn-ea"/>
              </a:rPr>
              <a:t>(s)</a:t>
            </a: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 Output: hello world</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(t,</a:t>
            </a: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id</a:t>
            </a:r>
            <a:r>
              <a:rPr lang="en-US" sz="1100" b="1">
                <a:latin typeface="Microsoft YaHei UI" panose="020B0503020204020204" charset="-122"/>
                <a:ea typeface="Microsoft YaHei UI" panose="020B0503020204020204" charset="-122"/>
                <a:sym typeface="+mn-ea"/>
              </a:rPr>
              <a:t>(t)</a:t>
            </a: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Output: hello</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5" name="Flowchart: Alternate Process 4"/>
          <p:cNvSpPr/>
          <p:nvPr/>
        </p:nvSpPr>
        <p:spPr>
          <a:xfrm>
            <a:off x="4857115" y="2078990"/>
            <a:ext cx="1706880" cy="106489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2635646724400</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2635646724400</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2635646724464</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2635646724400</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9" name="Flowchart: Alternate Process 8"/>
          <p:cNvSpPr/>
          <p:nvPr/>
        </p:nvSpPr>
        <p:spPr>
          <a:xfrm>
            <a:off x="4857115" y="5532120"/>
            <a:ext cx="1706880" cy="108839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2065538630144</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2065538630144</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2065538630144</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solidFill>
                  <a:schemeClr val="bg1">
                    <a:lumMod val="75000"/>
                  </a:schemeClr>
                </a:solidFill>
                <a:latin typeface="Microsoft YaHei UI" panose="020B0503020204020204" charset="-122"/>
                <a:ea typeface="Microsoft YaHei UI" panose="020B0503020204020204" charset="-122"/>
                <a:sym typeface="+mn-ea"/>
              </a:rPr>
              <a:t>2065538630144</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10" name="Flowchart: Alternate Process 9"/>
          <p:cNvSpPr/>
          <p:nvPr/>
        </p:nvSpPr>
        <p:spPr>
          <a:xfrm>
            <a:off x="7254875" y="4194175"/>
            <a:ext cx="4358640" cy="14179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100" b="1">
                <a:latin typeface="Microsoft YaHei UI" panose="020B0503020204020204" charset="-122"/>
                <a:ea typeface="Microsoft YaHei UI" panose="020B0503020204020204" charset="-122"/>
                <a:sym typeface="+mn-ea"/>
              </a:rPr>
              <a:t>d = {</a:t>
            </a:r>
            <a:r>
              <a:rPr lang="en-US" sz="1100" b="1">
                <a:solidFill>
                  <a:srgbClr val="00B050"/>
                </a:solidFill>
                <a:latin typeface="Microsoft YaHei UI" panose="020B0503020204020204" charset="-122"/>
                <a:ea typeface="Microsoft YaHei UI" panose="020B0503020204020204" charset="-122"/>
                <a:sym typeface="+mn-ea"/>
              </a:rPr>
              <a:t>"name"</a:t>
            </a:r>
            <a:r>
              <a:rPr lang="en-US" sz="1100" b="1">
                <a:latin typeface="Microsoft YaHei UI" panose="020B0503020204020204" charset="-122"/>
                <a:ea typeface="Microsoft YaHei UI" panose="020B0503020204020204" charset="-122"/>
                <a:sym typeface="+mn-ea"/>
              </a:rPr>
              <a:t>: </a:t>
            </a:r>
            <a:r>
              <a:rPr lang="en-US" sz="1100" b="1">
                <a:solidFill>
                  <a:srgbClr val="00B050"/>
                </a:solidFill>
                <a:latin typeface="Microsoft YaHei UI" panose="020B0503020204020204" charset="-122"/>
                <a:ea typeface="Microsoft YaHei UI" panose="020B0503020204020204" charset="-122"/>
                <a:sym typeface="+mn-ea"/>
              </a:rPr>
              <a:t>"Alice"</a:t>
            </a:r>
            <a:r>
              <a:rPr lang="en-US" sz="1100" b="1">
                <a:latin typeface="Microsoft YaHei UI" panose="020B0503020204020204" charset="-122"/>
                <a:ea typeface="Microsoft YaHei UI" panose="020B0503020204020204" charset="-122"/>
                <a:sym typeface="+mn-ea"/>
              </a:rPr>
              <a:t>, </a:t>
            </a:r>
            <a:r>
              <a:rPr lang="en-US" sz="1100" b="1">
                <a:solidFill>
                  <a:srgbClr val="00B050"/>
                </a:solidFill>
                <a:latin typeface="Microsoft YaHei UI" panose="020B0503020204020204" charset="-122"/>
                <a:ea typeface="Microsoft YaHei UI" panose="020B0503020204020204" charset="-122"/>
                <a:sym typeface="+mn-ea"/>
              </a:rPr>
              <a:t>"age"</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30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10000"/>
              </a:lnSpc>
            </a:pPr>
            <a:r>
              <a:rPr lang="en-US" sz="1100" b="1">
                <a:latin typeface="Microsoft YaHei UI" panose="020B0503020204020204" charset="-122"/>
                <a:ea typeface="Microsoft YaHei UI" panose="020B0503020204020204" charset="-122"/>
                <a:sym typeface="+mn-ea"/>
              </a:rPr>
              <a:t>ref = d  </a:t>
            </a:r>
            <a:r>
              <a:rPr lang="en-US" sz="1100" b="1">
                <a:solidFill>
                  <a:schemeClr val="bg1">
                    <a:lumMod val="75000"/>
                  </a:schemeClr>
                </a:solidFill>
                <a:latin typeface="Microsoft YaHei UI" panose="020B0503020204020204" charset="-122"/>
                <a:ea typeface="Microsoft YaHei UI" panose="020B0503020204020204" charset="-122"/>
                <a:sym typeface="+mn-ea"/>
              </a:rPr>
              <a:t># ref references the same object as d</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100" b="1">
                <a:latin typeface="Microsoft YaHei UI" panose="020B0503020204020204" charset="-122"/>
                <a:ea typeface="Microsoft YaHei UI" panose="020B0503020204020204" charset="-122"/>
                <a:sym typeface="+mn-ea"/>
              </a:rPr>
              <a:t>d[</a:t>
            </a:r>
            <a:r>
              <a:rPr lang="en-US" sz="1100" b="1">
                <a:solidFill>
                  <a:srgbClr val="00B050"/>
                </a:solidFill>
                <a:latin typeface="Microsoft YaHei UI" panose="020B0503020204020204" charset="-122"/>
                <a:ea typeface="Microsoft YaHei UI" panose="020B0503020204020204" charset="-122"/>
                <a:sym typeface="+mn-ea"/>
              </a:rPr>
              <a:t>"job"</a:t>
            </a:r>
            <a:r>
              <a:rPr lang="en-US" sz="1100" b="1">
                <a:latin typeface="Microsoft YaHei UI" panose="020B0503020204020204" charset="-122"/>
                <a:ea typeface="Microsoft YaHei UI" panose="020B0503020204020204" charset="-122"/>
                <a:sym typeface="+mn-ea"/>
              </a:rPr>
              <a:t>] =</a:t>
            </a:r>
            <a:r>
              <a:rPr lang="en-US" sz="1100" b="1">
                <a:solidFill>
                  <a:srgbClr val="00B050"/>
                </a:solidFill>
                <a:latin typeface="Microsoft YaHei UI" panose="020B0503020204020204" charset="-122"/>
                <a:ea typeface="Microsoft YaHei UI" panose="020B0503020204020204" charset="-122"/>
                <a:sym typeface="+mn-ea"/>
              </a:rPr>
              <a:t> "Engineer"</a:t>
            </a: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Modifies the object in place</a:t>
            </a:r>
            <a:endParaRPr lang="en-US" sz="1100" b="1">
              <a:latin typeface="Microsoft YaHei UI" panose="020B0503020204020204" charset="-122"/>
              <a:ea typeface="Microsoft YaHei UI" panose="020B0503020204020204" charset="-122"/>
              <a:sym typeface="+mn-ea"/>
            </a:endParaRPr>
          </a:p>
          <a:p>
            <a:pPr algn="l">
              <a:lnSpc>
                <a:spcPct val="110000"/>
              </a:lnSpc>
            </a:pP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(d, </a:t>
            </a:r>
            <a:r>
              <a:rPr lang="en-US" sz="1100" b="1">
                <a:solidFill>
                  <a:srgbClr val="FFFF00"/>
                </a:solidFill>
                <a:latin typeface="Microsoft YaHei UI" panose="020B0503020204020204" charset="-122"/>
                <a:ea typeface="Microsoft YaHei UI" panose="020B0503020204020204" charset="-122"/>
                <a:sym typeface="+mn-ea"/>
              </a:rPr>
              <a:t>id</a:t>
            </a:r>
            <a:r>
              <a:rPr lang="en-US" sz="1100" b="1">
                <a:latin typeface="Microsoft YaHei UI" panose="020B0503020204020204" charset="-122"/>
                <a:ea typeface="Microsoft YaHei UI" panose="020B0503020204020204" charset="-122"/>
                <a:sym typeface="+mn-ea"/>
              </a:rPr>
              <a:t>(d)) </a:t>
            </a:r>
            <a:r>
              <a:rPr lang="en-US" sz="1100" b="1">
                <a:solidFill>
                  <a:schemeClr val="bg1">
                    <a:lumMod val="75000"/>
                  </a:schemeClr>
                </a:solidFill>
                <a:latin typeface="Microsoft YaHei UI" panose="020B0503020204020204" charset="-122"/>
                <a:ea typeface="Microsoft YaHei UI" panose="020B0503020204020204" charset="-122"/>
                <a:sym typeface="+mn-ea"/>
              </a:rPr>
              <a:t> # Output: {'name': 'Alice', 'age': 30, 'job': 'Engineer'}</a:t>
            </a:r>
            <a:endParaRPr lang="en-US" sz="1100" b="1">
              <a:latin typeface="Microsoft YaHei UI" panose="020B0503020204020204" charset="-122"/>
              <a:ea typeface="Microsoft YaHei UI" panose="020B0503020204020204" charset="-122"/>
              <a:sym typeface="+mn-ea"/>
            </a:endParaRPr>
          </a:p>
          <a:p>
            <a:pPr algn="l">
              <a:lnSpc>
                <a:spcPct val="110000"/>
              </a:lnSpc>
            </a:pP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(ref, </a:t>
            </a: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id</a:t>
            </a:r>
            <a:r>
              <a:rPr lang="en-US" sz="1100" b="1">
                <a:latin typeface="Microsoft YaHei UI" panose="020B0503020204020204" charset="-122"/>
                <a:ea typeface="Microsoft YaHei UI" panose="020B0503020204020204" charset="-122"/>
                <a:sym typeface="+mn-ea"/>
              </a:rPr>
              <a:t>(ref)</a:t>
            </a: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Output: {'name': 'Alice', 'age': 30, 'job': 'Engineer'}</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17" presetClass="entr" presetSubtype="1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strVal val="#ppt_h"/>
                                          </p:val>
                                        </p:tav>
                                        <p:tav tm="100000">
                                          <p:val>
                                            <p:strVal val="#ppt_h"/>
                                          </p:val>
                                        </p:tav>
                                      </p:tavLst>
                                    </p:anim>
                                  </p:childTnLst>
                                </p:cTn>
                              </p:par>
                              <p:par>
                                <p:cTn id="22" presetID="17"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strVal val="#ppt_h"/>
                                          </p:val>
                                        </p:tav>
                                        <p:tav tm="100000">
                                          <p:val>
                                            <p:strVal val="#ppt_h"/>
                                          </p:val>
                                        </p:tav>
                                      </p:tavLst>
                                    </p:anim>
                                  </p:childTnLst>
                                </p:cTn>
                              </p:par>
                              <p:par>
                                <p:cTn id="26" presetID="17"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strVal val="#ppt_h"/>
                                          </p:val>
                                        </p:tav>
                                        <p:tav tm="100000">
                                          <p:val>
                                            <p:strVal val="#ppt_h"/>
                                          </p:val>
                                        </p:tav>
                                      </p:tavLst>
                                    </p:anim>
                                  </p:childTnLst>
                                </p:cTn>
                              </p:par>
                              <p:par>
                                <p:cTn id="30" presetID="17" presetClass="entr" presetSubtype="1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strVal val="#ppt_h"/>
                                          </p:val>
                                        </p:tav>
                                        <p:tav tm="100000">
                                          <p:val>
                                            <p:strVal val="#ppt_h"/>
                                          </p:val>
                                        </p:tav>
                                      </p:tavLst>
                                    </p:anim>
                                  </p:childTnLst>
                                </p:cTn>
                              </p:par>
                              <p:par>
                                <p:cTn id="34" presetID="17" presetClass="entr" presetSubtype="1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1" grpId="0" animBg="1"/>
      <p:bldP spid="7" grpId="0" animBg="1"/>
      <p:bldP spid="9" grpId="0" animBg="1"/>
      <p:bldP spid="30" grpId="0" animBg="1"/>
      <p:bldP spid="10" grpId="0" animBg="1"/>
      <p:bldP spid="6" grpId="1" animBg="1"/>
      <p:bldP spid="5" grpId="1" animBg="1"/>
      <p:bldP spid="31" grpId="1" animBg="1"/>
      <p:bldP spid="7" grpId="1" animBg="1"/>
      <p:bldP spid="9" grpId="1" animBg="1"/>
      <p:bldP spid="30" grpId="1"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0" name="Group 9"/>
          <p:cNvGrpSpPr/>
          <p:nvPr/>
        </p:nvGrpSpPr>
        <p:grpSpPr>
          <a:xfrm>
            <a:off x="172720" y="216535"/>
            <a:ext cx="6924040" cy="725170"/>
            <a:chOff x="272" y="341"/>
            <a:chExt cx="1090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1090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TYPE CASTING</a:t>
              </a:r>
              <a:endParaRPr lang="en-US" sz="3200"/>
            </a:p>
          </p:txBody>
        </p:sp>
      </p:grpSp>
      <p:sp>
        <p:nvSpPr>
          <p:cNvPr id="26" name="Rectangles 25"/>
          <p:cNvSpPr/>
          <p:nvPr>
            <p:custDataLst>
              <p:tags r:id="rId7"/>
            </p:custDataLst>
          </p:nvPr>
        </p:nvSpPr>
        <p:spPr>
          <a:xfrm>
            <a:off x="274320" y="96012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lnSpc>
                <a:spcPct val="120000"/>
              </a:lnSpc>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TYPE CASTING</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Type casting, also known as type conversion, is the process of converting one data type into another. </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In Python, type casting can be done either implicitly by the interpreter or explicitly by the programmer. </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endParaRPr lang="en-US" sz="1700">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IMPLICIT TYPE CASTING</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a:latin typeface="Microsoft YaHei UI" panose="020B0503020204020204" charset="-122"/>
                <a:ea typeface="Microsoft YaHei UI" panose="020B0503020204020204" charset="-122"/>
              </a:rPr>
              <a:t>Implicit type casting is automatically handled by Python. It occurs when Python automatically converts one data type to another without any explicit instruction from the programmer. </a:t>
            </a:r>
            <a:endParaRPr lang="en-US" sz="1300">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p:txBody>
      </p:sp>
      <p:sp>
        <p:nvSpPr>
          <p:cNvPr id="5" name="Rectangles 4"/>
          <p:cNvSpPr/>
          <p:nvPr>
            <p:custDataLst>
              <p:tags r:id="rId8"/>
            </p:custDataLst>
          </p:nvPr>
        </p:nvSpPr>
        <p:spPr>
          <a:xfrm>
            <a:off x="6178550" y="96012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20000"/>
              </a:lnSpc>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EXPLICIT TYPE CASTING</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Explicit type casting is done using built-in functions to convert from one data type to another. This method requires the programmer to specify the target data type.</a:t>
            </a:r>
            <a:endParaRPr lang="en-US" sz="1300">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COMMON TYPE CASTING FUNCTIONS</a:t>
            </a:r>
            <a:endPar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rPr>
              <a:t>int</a:t>
            </a:r>
            <a:r>
              <a:rPr lang="en-US" sz="1200" b="1">
                <a:solidFill>
                  <a:schemeClr val="bg1"/>
                </a:solidFill>
                <a:latin typeface="Microsoft YaHei UI" panose="020B0503020204020204" charset="-122"/>
                <a:ea typeface="Microsoft YaHei UI" panose="020B0503020204020204" charset="-122"/>
              </a:rPr>
              <a:t>():</a:t>
            </a:r>
            <a:r>
              <a:rPr lang="en-US" sz="1200">
                <a:solidFill>
                  <a:schemeClr val="bg1"/>
                </a:solidFill>
                <a:latin typeface="Microsoft YaHei UI" panose="020B0503020204020204" charset="-122"/>
                <a:ea typeface="Microsoft YaHei UI" panose="020B0503020204020204" charset="-122"/>
              </a:rPr>
              <a:t> Converts a value to an integer.</a:t>
            </a:r>
            <a:endParaRPr lang="en-US" sz="1200">
              <a:solidFill>
                <a:schemeClr val="bg1"/>
              </a:solidFill>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rPr>
              <a:t>float</a:t>
            </a:r>
            <a:r>
              <a:rPr lang="en-US" sz="1200" b="1">
                <a:solidFill>
                  <a:schemeClr val="bg1"/>
                </a:solidFill>
                <a:latin typeface="Microsoft YaHei UI" panose="020B0503020204020204" charset="-122"/>
                <a:ea typeface="Microsoft YaHei UI" panose="020B0503020204020204" charset="-122"/>
              </a:rPr>
              <a:t>():</a:t>
            </a:r>
            <a:r>
              <a:rPr lang="en-US" sz="1200">
                <a:solidFill>
                  <a:schemeClr val="bg1"/>
                </a:solidFill>
                <a:latin typeface="Microsoft YaHei UI" panose="020B0503020204020204" charset="-122"/>
                <a:ea typeface="Microsoft YaHei UI" panose="020B0503020204020204" charset="-122"/>
              </a:rPr>
              <a:t> Converts a value to a floating-point number.</a:t>
            </a:r>
            <a:endParaRPr lang="en-US" sz="1200">
              <a:solidFill>
                <a:schemeClr val="bg1"/>
              </a:solidFill>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rPr>
              <a:t>str</a:t>
            </a:r>
            <a:r>
              <a:rPr lang="en-US" sz="1200" b="1">
                <a:solidFill>
                  <a:schemeClr val="bg1"/>
                </a:solidFill>
                <a:latin typeface="Microsoft YaHei UI" panose="020B0503020204020204" charset="-122"/>
                <a:ea typeface="Microsoft YaHei UI" panose="020B0503020204020204" charset="-122"/>
              </a:rPr>
              <a:t>():</a:t>
            </a:r>
            <a:r>
              <a:rPr lang="en-US" sz="1200">
                <a:solidFill>
                  <a:schemeClr val="bg1"/>
                </a:solidFill>
                <a:latin typeface="Microsoft YaHei UI" panose="020B0503020204020204" charset="-122"/>
                <a:ea typeface="Microsoft YaHei UI" panose="020B0503020204020204" charset="-122"/>
              </a:rPr>
              <a:t> Converts a value to a string.</a:t>
            </a:r>
            <a:endParaRPr lang="en-US" sz="1200">
              <a:solidFill>
                <a:schemeClr val="bg1"/>
              </a:solidFill>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rPr>
              <a:t>list</a:t>
            </a:r>
            <a:r>
              <a:rPr lang="en-US" sz="1200" b="1">
                <a:solidFill>
                  <a:schemeClr val="bg1"/>
                </a:solidFill>
                <a:latin typeface="Microsoft YaHei UI" panose="020B0503020204020204" charset="-122"/>
                <a:ea typeface="Microsoft YaHei UI" panose="020B0503020204020204" charset="-122"/>
              </a:rPr>
              <a:t>()</a:t>
            </a:r>
            <a:r>
              <a:rPr lang="en-US" sz="1200" b="1">
                <a:solidFill>
                  <a:srgbClr val="FFFF00"/>
                </a:solidFill>
                <a:latin typeface="Microsoft YaHei UI" panose="020B0503020204020204" charset="-122"/>
                <a:ea typeface="Microsoft YaHei UI" panose="020B0503020204020204" charset="-122"/>
              </a:rPr>
              <a:t>:</a:t>
            </a:r>
            <a:r>
              <a:rPr lang="en-US" sz="1200">
                <a:solidFill>
                  <a:schemeClr val="bg1"/>
                </a:solidFill>
                <a:latin typeface="Microsoft YaHei UI" panose="020B0503020204020204" charset="-122"/>
                <a:ea typeface="Microsoft YaHei UI" panose="020B0503020204020204" charset="-122"/>
              </a:rPr>
              <a:t> Converts a value to a list.</a:t>
            </a:r>
            <a:endParaRPr lang="en-US" sz="1200">
              <a:solidFill>
                <a:schemeClr val="bg1"/>
              </a:solidFill>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rPr>
              <a:t>tuple</a:t>
            </a:r>
            <a:r>
              <a:rPr lang="en-US" sz="1200" b="1">
                <a:solidFill>
                  <a:schemeClr val="bg1"/>
                </a:solidFill>
                <a:latin typeface="Microsoft YaHei UI" panose="020B0503020204020204" charset="-122"/>
                <a:ea typeface="Microsoft YaHei UI" panose="020B0503020204020204" charset="-122"/>
              </a:rPr>
              <a:t>():</a:t>
            </a:r>
            <a:r>
              <a:rPr lang="en-US" sz="1200">
                <a:solidFill>
                  <a:schemeClr val="bg1"/>
                </a:solidFill>
                <a:latin typeface="Microsoft YaHei UI" panose="020B0503020204020204" charset="-122"/>
                <a:ea typeface="Microsoft YaHei UI" panose="020B0503020204020204" charset="-122"/>
              </a:rPr>
              <a:t> Converts a value to a tuple.</a:t>
            </a:r>
            <a:endParaRPr lang="en-US" sz="1200">
              <a:solidFill>
                <a:schemeClr val="bg1"/>
              </a:solidFill>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rPr>
              <a:t>set</a:t>
            </a:r>
            <a:r>
              <a:rPr lang="en-US" sz="1200" b="1">
                <a:solidFill>
                  <a:schemeClr val="bg1"/>
                </a:solidFill>
                <a:latin typeface="Microsoft YaHei UI" panose="020B0503020204020204" charset="-122"/>
                <a:ea typeface="Microsoft YaHei UI" panose="020B0503020204020204" charset="-122"/>
              </a:rPr>
              <a:t>():</a:t>
            </a:r>
            <a:r>
              <a:rPr lang="en-US" sz="1200">
                <a:solidFill>
                  <a:schemeClr val="bg1"/>
                </a:solidFill>
                <a:latin typeface="Microsoft YaHei UI" panose="020B0503020204020204" charset="-122"/>
                <a:ea typeface="Microsoft YaHei UI" panose="020B0503020204020204" charset="-122"/>
              </a:rPr>
              <a:t> Converts a value to a set.</a:t>
            </a:r>
            <a:endParaRPr lang="en-US" sz="1200">
              <a:solidFill>
                <a:schemeClr val="bg1"/>
              </a:solidFill>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rPr>
              <a:t>dict</a:t>
            </a:r>
            <a:r>
              <a:rPr lang="en-US" sz="1200" b="1">
                <a:solidFill>
                  <a:schemeClr val="bg1"/>
                </a:solidFill>
                <a:latin typeface="Microsoft YaHei UI" panose="020B0503020204020204" charset="-122"/>
                <a:ea typeface="Microsoft YaHei UI" panose="020B0503020204020204" charset="-122"/>
              </a:rPr>
              <a:t>():</a:t>
            </a:r>
            <a:r>
              <a:rPr lang="en-US" sz="1200" b="1">
                <a:solidFill>
                  <a:srgbClr val="FFFF00"/>
                </a:solidFill>
                <a:latin typeface="Microsoft YaHei UI" panose="020B0503020204020204" charset="-122"/>
                <a:ea typeface="Microsoft YaHei UI" panose="020B0503020204020204" charset="-122"/>
              </a:rPr>
              <a:t> </a:t>
            </a:r>
            <a:r>
              <a:rPr lang="en-US" sz="1200">
                <a:solidFill>
                  <a:schemeClr val="bg1"/>
                </a:solidFill>
                <a:latin typeface="Microsoft YaHei UI" panose="020B0503020204020204" charset="-122"/>
                <a:ea typeface="Microsoft YaHei UI" panose="020B0503020204020204" charset="-122"/>
              </a:rPr>
              <a:t>Converts a value to a dictionary (requires a sequence of key-value pairs).</a:t>
            </a:r>
            <a:endParaRPr lang="en-US" sz="1200">
              <a:solidFill>
                <a:schemeClr val="bg1"/>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p:txBody>
      </p:sp>
      <p:sp>
        <p:nvSpPr>
          <p:cNvPr id="58" name="Flowchart: Alternate Process 57"/>
          <p:cNvSpPr/>
          <p:nvPr/>
        </p:nvSpPr>
        <p:spPr>
          <a:xfrm>
            <a:off x="389255" y="4084955"/>
            <a:ext cx="5523230" cy="183134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rgbClr val="00B050"/>
                </a:solidFill>
                <a:latin typeface="Microsoft YaHei UI" panose="020B0503020204020204" charset="-122"/>
                <a:ea typeface="Microsoft YaHei UI" panose="020B0503020204020204" charset="-122"/>
                <a:sym typeface="+mn-ea"/>
              </a:rPr>
              <a:t># Implicit type casting</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10000"/>
              </a:lnSpc>
            </a:pPr>
            <a:r>
              <a:rPr lang="en-US" sz="1200" b="1">
                <a:latin typeface="Microsoft YaHei UI" panose="020B0503020204020204" charset="-122"/>
                <a:ea typeface="Microsoft YaHei UI" panose="020B0503020204020204" charset="-122"/>
                <a:sym typeface="+mn-ea"/>
              </a:rPr>
              <a:t>a = </a:t>
            </a:r>
            <a:r>
              <a:rPr lang="en-US" sz="1200" b="1">
                <a:solidFill>
                  <a:srgbClr val="0070C0"/>
                </a:solidFill>
                <a:latin typeface="Microsoft YaHei UI" panose="020B0503020204020204" charset="-122"/>
                <a:ea typeface="Microsoft YaHei UI" panose="020B0503020204020204" charset="-122"/>
                <a:sym typeface="+mn-ea"/>
              </a:rPr>
              <a:t>10</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int</a:t>
            </a: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latin typeface="Microsoft YaHei UI" panose="020B0503020204020204" charset="-122"/>
                <a:ea typeface="Microsoft YaHei UI" panose="020B0503020204020204" charset="-122"/>
                <a:sym typeface="+mn-ea"/>
              </a:rPr>
              <a:t>b = </a:t>
            </a:r>
            <a:r>
              <a:rPr lang="en-US" sz="1200" b="1">
                <a:solidFill>
                  <a:srgbClr val="0070C0"/>
                </a:solidFill>
                <a:latin typeface="Microsoft YaHei UI" panose="020B0503020204020204" charset="-122"/>
                <a:ea typeface="Microsoft YaHei UI" panose="020B0503020204020204" charset="-122"/>
                <a:sym typeface="+mn-ea"/>
              </a:rPr>
              <a:t>3.14</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float</a:t>
            </a: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latin typeface="Microsoft YaHei UI" panose="020B0503020204020204" charset="-122"/>
                <a:ea typeface="Microsoft YaHei UI" panose="020B0503020204020204" charset="-122"/>
                <a:sym typeface="+mn-ea"/>
              </a:rPr>
              <a:t>c = a </a:t>
            </a:r>
            <a:r>
              <a:rPr lang="en-US" sz="1200" b="1">
                <a:solidFill>
                  <a:srgbClr val="FA005A"/>
                </a:solidFill>
                <a:latin typeface="Microsoft YaHei UI" panose="020B0503020204020204" charset="-122"/>
                <a:ea typeface="Microsoft YaHei UI" panose="020B0503020204020204" charset="-122"/>
                <a:sym typeface="+mn-ea"/>
              </a:rPr>
              <a:t>+ </a:t>
            </a:r>
            <a:r>
              <a:rPr lang="en-US" sz="1200" b="1">
                <a:latin typeface="Microsoft YaHei UI" panose="020B0503020204020204" charset="-122"/>
                <a:ea typeface="Microsoft YaHei UI" panose="020B0503020204020204" charset="-122"/>
                <a:sym typeface="+mn-ea"/>
              </a:rPr>
              <a:t>b</a:t>
            </a: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(c)      </a:t>
            </a:r>
            <a:r>
              <a:rPr lang="en-US" sz="1200" b="1">
                <a:solidFill>
                  <a:schemeClr val="bg1">
                    <a:lumMod val="75000"/>
                  </a:schemeClr>
                </a:solidFill>
                <a:latin typeface="Microsoft YaHei UI" panose="020B0503020204020204" charset="-122"/>
                <a:ea typeface="Microsoft YaHei UI" panose="020B0503020204020204" charset="-122"/>
                <a:sym typeface="+mn-ea"/>
              </a:rPr>
              <a:t># Output: 13.14</a:t>
            </a: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latin typeface="Microsoft YaHei UI" panose="020B0503020204020204" charset="-122"/>
                <a:ea typeface="Microsoft YaHei UI" panose="020B0503020204020204" charset="-122"/>
                <a:sym typeface="+mn-ea"/>
              </a:rPr>
              <a:t>(c)) </a:t>
            </a:r>
            <a:r>
              <a:rPr lang="en-US" sz="1200" b="1">
                <a:solidFill>
                  <a:schemeClr val="bg1">
                    <a:lumMod val="75000"/>
                  </a:schemeClr>
                </a:solidFill>
                <a:latin typeface="Microsoft YaHei UI" panose="020B0503020204020204" charset="-122"/>
                <a:ea typeface="Microsoft YaHei UI" panose="020B0503020204020204" charset="-122"/>
                <a:sym typeface="+mn-ea"/>
              </a:rPr>
              <a:t># Output: &lt;class 'float'&gt;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6" name="Flowchart: Alternate Process 5"/>
          <p:cNvSpPr/>
          <p:nvPr/>
        </p:nvSpPr>
        <p:spPr>
          <a:xfrm>
            <a:off x="6586855" y="4631690"/>
            <a:ext cx="2588260" cy="193040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Explicit type casting</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Convert int to string</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e = </a:t>
            </a:r>
            <a:r>
              <a:rPr lang="en-US" sz="1200" b="1">
                <a:solidFill>
                  <a:srgbClr val="0070C0"/>
                </a:solidFill>
                <a:latin typeface="Microsoft YaHei UI" panose="020B0503020204020204" charset="-122"/>
                <a:ea typeface="Microsoft YaHei UI" panose="020B0503020204020204" charset="-122"/>
                <a:sym typeface="+mn-ea"/>
              </a:rPr>
              <a:t>100</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f = </a:t>
            </a:r>
            <a:r>
              <a:rPr lang="en-US" sz="1200" b="1">
                <a:solidFill>
                  <a:srgbClr val="FFFF00"/>
                </a:solidFill>
                <a:latin typeface="Microsoft YaHei UI" panose="020B0503020204020204" charset="-122"/>
                <a:ea typeface="Microsoft YaHei UI" panose="020B0503020204020204" charset="-122"/>
                <a:sym typeface="+mn-ea"/>
              </a:rPr>
              <a:t>str</a:t>
            </a:r>
            <a:r>
              <a:rPr lang="en-US" sz="1200" b="1">
                <a:latin typeface="Microsoft YaHei UI" panose="020B0503020204020204" charset="-122"/>
                <a:ea typeface="Microsoft YaHei UI" panose="020B0503020204020204" charset="-122"/>
                <a:sym typeface="+mn-ea"/>
              </a:rPr>
              <a:t>(e)</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        </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latin typeface="Microsoft YaHei UI" panose="020B0503020204020204" charset="-122"/>
                <a:ea typeface="Microsoft YaHei UI" panose="020B0503020204020204" charset="-122"/>
                <a:sym typeface="+mn-ea"/>
              </a:rPr>
              <a:t>(f)) </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'100'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&lt;class 'str'&gt;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8" name="Flowchart: Alternate Process 7"/>
          <p:cNvSpPr/>
          <p:nvPr/>
        </p:nvSpPr>
        <p:spPr>
          <a:xfrm>
            <a:off x="9258300" y="4632325"/>
            <a:ext cx="2588260" cy="19297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Explicit type casting</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Convert list to tuple</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g =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4</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solidFill>
                <a:latin typeface="Microsoft YaHei UI" panose="020B0503020204020204" charset="-122"/>
                <a:ea typeface="Microsoft YaHei UI" panose="020B0503020204020204" charset="-122"/>
                <a:sym typeface="+mn-ea"/>
              </a:rPr>
              <a:t>h = </a:t>
            </a:r>
            <a:r>
              <a:rPr lang="en-US" sz="1200" b="1">
                <a:solidFill>
                  <a:srgbClr val="FFFF00"/>
                </a:solidFill>
                <a:latin typeface="Microsoft YaHei UI" panose="020B0503020204020204" charset="-122"/>
                <a:ea typeface="Microsoft YaHei UI" panose="020B0503020204020204" charset="-122"/>
                <a:sym typeface="+mn-ea"/>
              </a:rPr>
              <a:t>tuple</a:t>
            </a:r>
            <a:r>
              <a:rPr lang="en-US" sz="1200" b="1">
                <a:solidFill>
                  <a:schemeClr val="bg1"/>
                </a:solidFill>
                <a:latin typeface="Microsoft YaHei UI" panose="020B0503020204020204" charset="-122"/>
                <a:ea typeface="Microsoft YaHei UI" panose="020B0503020204020204" charset="-122"/>
                <a:sym typeface="+mn-ea"/>
              </a:rPr>
              <a:t>(g)</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(h)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type</a:t>
            </a:r>
            <a:r>
              <a:rPr lang="en-US" sz="1200" b="1">
                <a:solidFill>
                  <a:schemeClr val="bg1"/>
                </a:solidFill>
                <a:latin typeface="Microsoft YaHei UI" panose="020B0503020204020204" charset="-122"/>
                <a:ea typeface="Microsoft YaHei UI" panose="020B0503020204020204" charset="-122"/>
                <a:sym typeface="+mn-ea"/>
              </a:rPr>
              <a:t>(h))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(1, 2, 3, 4)</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&lt;class 'tuple'&gt;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 grpId="0" animBg="1"/>
      <p:bldP spid="8" grpId="0" animBg="1"/>
      <p:bldP spid="58" grpId="1" animBg="1"/>
      <p:bldP spid="6" grpId="1"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0" name="Group 9"/>
          <p:cNvGrpSpPr/>
          <p:nvPr/>
        </p:nvGrpSpPr>
        <p:grpSpPr>
          <a:xfrm>
            <a:off x="172720" y="216535"/>
            <a:ext cx="6924040" cy="725170"/>
            <a:chOff x="272" y="341"/>
            <a:chExt cx="1090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1090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INDENTATION &amp; COMMENTS</a:t>
              </a:r>
              <a:endParaRPr lang="en-US" sz="3200"/>
            </a:p>
          </p:txBody>
        </p:sp>
      </p:grpSp>
      <p:sp>
        <p:nvSpPr>
          <p:cNvPr id="8" name="Rectangles 7"/>
          <p:cNvSpPr/>
          <p:nvPr>
            <p:custDataLst>
              <p:tags r:id="rId7"/>
            </p:custDataLst>
          </p:nvPr>
        </p:nvSpPr>
        <p:spPr>
          <a:xfrm>
            <a:off x="274320" y="96583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INDENTATION</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Indentation in programming refers to the use of spaces or tabs to visually structure code. It is especially crucial in Python, where indentation is not just a matter of style but a fundamental aspect of the language syntax.</a:t>
            </a:r>
            <a:r>
              <a:rPr lang="en-US" sz="1300">
                <a:solidFill>
                  <a:srgbClr val="00B0F0"/>
                </a:solidFill>
                <a:latin typeface="Microsoft YaHei UI" panose="020B0503020204020204" charset="-122"/>
                <a:ea typeface="Microsoft YaHei UI" panose="020B0503020204020204" charset="-122"/>
              </a:rPr>
              <a:t> </a:t>
            </a:r>
            <a:endParaRPr lang="en-US" sz="1300">
              <a:solidFill>
                <a:srgbClr val="00B0F0"/>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The standard practice is to use four spaces per indentation level.</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algn="l">
              <a:lnSpc>
                <a:spcPct val="120000"/>
              </a:lnSpc>
            </a:pPr>
            <a:endParaRPr lang="en-US" sz="1300" b="1">
              <a:solidFill>
                <a:schemeClr val="bg1"/>
              </a:solidFill>
              <a:latin typeface="Microsoft YaHei UI" panose="020B0503020204020204" charset="-122"/>
              <a:ea typeface="Microsoft YaHei UI" panose="020B0503020204020204" charset="-122"/>
            </a:endParaRPr>
          </a:p>
          <a:p>
            <a:pPr algn="l">
              <a:lnSpc>
                <a:spcPct val="120000"/>
              </a:lnSpc>
            </a:pPr>
            <a:endParaRPr lang="en-US" sz="1300" b="1">
              <a:solidFill>
                <a:srgbClr val="00B0F0"/>
              </a:solidFill>
              <a:latin typeface="Microsoft YaHei UI" panose="020B0503020204020204" charset="-122"/>
              <a:ea typeface="Microsoft YaHei UI" panose="020B0503020204020204" charset="-122"/>
            </a:endParaRPr>
          </a:p>
          <a:p>
            <a:pPr algn="l">
              <a:lnSpc>
                <a:spcPct val="120000"/>
              </a:lnSpc>
            </a:pPr>
            <a:endParaRPr lang="en-US" sz="1300" b="1">
              <a:solidFill>
                <a:srgbClr val="00B0F0"/>
              </a:solidFill>
              <a:latin typeface="Microsoft YaHei UI" panose="020B0503020204020204" charset="-122"/>
              <a:ea typeface="Microsoft YaHei UI" panose="020B0503020204020204" charset="-122"/>
            </a:endParaRPr>
          </a:p>
          <a:p>
            <a:pPr algn="l">
              <a:lnSpc>
                <a:spcPct val="120000"/>
              </a:lnSpc>
            </a:pPr>
            <a:endParaRPr lang="en-US" sz="1300" b="1">
              <a:solidFill>
                <a:srgbClr val="00B0F0"/>
              </a:solidFill>
              <a:latin typeface="Microsoft YaHei UI" panose="020B0503020204020204" charset="-122"/>
              <a:ea typeface="Microsoft YaHei UI" panose="020B0503020204020204" charset="-122"/>
            </a:endParaRPr>
          </a:p>
          <a:p>
            <a:pPr algn="l">
              <a:lnSpc>
                <a:spcPct val="120000"/>
              </a:lnSpc>
            </a:pPr>
            <a:endParaRPr lang="en-US" sz="1300" b="1">
              <a:solidFill>
                <a:srgbClr val="00B0F0"/>
              </a:solidFill>
              <a:latin typeface="Microsoft YaHei UI" panose="020B0503020204020204" charset="-122"/>
              <a:ea typeface="Microsoft YaHei UI" panose="020B0503020204020204" charset="-122"/>
            </a:endParaRPr>
          </a:p>
          <a:p>
            <a:pPr algn="l">
              <a:lnSpc>
                <a:spcPct val="12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INDENTATION ERROR</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Python will raise an IndentationError if the indentation is not consistent. This error occurs when there are missing or mismatched indentations.</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sp>
        <p:nvSpPr>
          <p:cNvPr id="6" name="Rectangles 5"/>
          <p:cNvSpPr/>
          <p:nvPr>
            <p:custDataLst>
              <p:tags r:id="rId8"/>
            </p:custDataLst>
          </p:nvPr>
        </p:nvSpPr>
        <p:spPr>
          <a:xfrm>
            <a:off x="6183630" y="96393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SINGLE LINE COMMENTS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Single-line comments are used to comment a single line or a part of a line in the code. They start with a hash (</a:t>
            </a:r>
            <a:r>
              <a:rPr lang="en-US" sz="1300">
                <a:solidFill>
                  <a:srgbClr val="00B050"/>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 symbol and extend to the end of the line.</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endParaRPr lang="en-US" sz="1500">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endParaRPr lang="en-US" sz="1500">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MULTI LINE COMMENTS (</a:t>
            </a:r>
            <a:r>
              <a:rPr lang="en-US"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DOC STRINGS</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marL="285750" indent="-285750" algn="l">
              <a:lnSpc>
                <a:spcPct val="13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Multi-line comments are used to comment multiple lines of code.</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Using multiple single-line comments to comment several lines.</a:t>
            </a:r>
            <a:endParaRPr lang="en-US" sz="1300">
              <a:solidFill>
                <a:schemeClr val="bg1"/>
              </a:solidFill>
              <a:latin typeface="Microsoft YaHei UI" panose="020B0503020204020204" charset="-122"/>
              <a:ea typeface="Microsoft YaHei UI" panose="020B0503020204020204" charset="-122"/>
            </a:endParaRPr>
          </a:p>
          <a:p>
            <a:pPr indent="0" algn="l">
              <a:lnSpc>
                <a:spcPct val="130000"/>
              </a:lnSpc>
              <a:buSzPct val="90000"/>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indent="0" algn="l">
              <a:lnSpc>
                <a:spcPct val="130000"/>
              </a:lnSpc>
              <a:buSzPct val="90000"/>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indent="0" algn="l">
              <a:lnSpc>
                <a:spcPct val="130000"/>
              </a:lnSpc>
              <a:buSzPct val="90000"/>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20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Using triple-quoted strings (either </a:t>
            </a:r>
            <a:r>
              <a:rPr lang="en-US" sz="1300">
                <a:solidFill>
                  <a:srgbClr val="00B050"/>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 or </a:t>
            </a:r>
            <a:r>
              <a:rPr lang="en-US" sz="1300">
                <a:solidFill>
                  <a:srgbClr val="00B050"/>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a:t>
            </a:r>
            <a:endParaRPr lang="en-US" sz="1300">
              <a:solidFill>
                <a:schemeClr val="bg1"/>
              </a:solidFill>
              <a:latin typeface="Microsoft YaHei UI" panose="020B0503020204020204" charset="-122"/>
              <a:ea typeface="Microsoft YaHei UI" panose="020B0503020204020204" charset="-122"/>
            </a:endParaRPr>
          </a:p>
          <a:p>
            <a:pPr indent="0" algn="l">
              <a:lnSpc>
                <a:spcPct val="200000"/>
              </a:lnSpc>
              <a:buSzPct val="90000"/>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endParaRPr lang="en-US" sz="1500">
              <a:latin typeface="Microsoft YaHei UI" panose="020B0503020204020204" charset="-122"/>
              <a:ea typeface="Microsoft YaHei UI" panose="020B0503020204020204" charset="-122"/>
            </a:endParaRPr>
          </a:p>
          <a:p>
            <a:pPr algn="l"/>
            <a:endParaRPr lang="en-US" sz="1500"/>
          </a:p>
        </p:txBody>
      </p:sp>
      <p:sp>
        <p:nvSpPr>
          <p:cNvPr id="58" name="Flowchart: Alternate Process 57"/>
          <p:cNvSpPr/>
          <p:nvPr/>
        </p:nvSpPr>
        <p:spPr>
          <a:xfrm>
            <a:off x="765810" y="2561590"/>
            <a:ext cx="4791075" cy="13119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greet</a:t>
            </a:r>
            <a:r>
              <a:rPr lang="en-US" sz="1200" b="1">
                <a:solidFill>
                  <a:schemeClr val="bg1"/>
                </a:solidFill>
                <a:latin typeface="Microsoft YaHei UI" panose="020B0503020204020204" charset="-122"/>
                <a:ea typeface="Microsoft YaHei UI" panose="020B0503020204020204" charset="-122"/>
                <a:sym typeface="+mn-ea"/>
              </a:rPr>
              <a:t>(name):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if </a:t>
            </a:r>
            <a:r>
              <a:rPr lang="en-US" sz="1200" b="1">
                <a:solidFill>
                  <a:schemeClr val="bg1"/>
                </a:solidFill>
                <a:latin typeface="Microsoft YaHei UI" panose="020B0503020204020204" charset="-122"/>
                <a:ea typeface="Microsoft YaHei UI" panose="020B0503020204020204" charset="-122"/>
                <a:sym typeface="+mn-ea"/>
              </a:rPr>
              <a:t>name</a:t>
            </a:r>
            <a:r>
              <a:rPr lang="en-US" sz="1200" b="1">
                <a:solidFill>
                  <a:schemeClr val="bg1">
                    <a:lumMod val="75000"/>
                  </a:schemeClr>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"Hello,</a:t>
            </a: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chemeClr val="bg1">
                    <a:lumMod val="75000"/>
                  </a:schemeClr>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else</a:t>
            </a:r>
            <a:r>
              <a:rPr lang="en-US" sz="1200" b="1">
                <a:solidFill>
                  <a:schemeClr val="bg1">
                    <a:lumMod val="75000"/>
                  </a:schemeClr>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 World!"</a:t>
            </a:r>
            <a:r>
              <a:rPr lang="en-US" sz="1200" b="1">
                <a:solidFill>
                  <a:schemeClr val="bg1">
                    <a:lumMod val="75000"/>
                  </a:schemeClr>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0" name="Flowchart: Alternate Process 29"/>
          <p:cNvSpPr/>
          <p:nvPr/>
        </p:nvSpPr>
        <p:spPr>
          <a:xfrm>
            <a:off x="765810" y="5043805"/>
            <a:ext cx="4791710" cy="13309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greet</a:t>
            </a:r>
            <a:r>
              <a:rPr lang="en-US" sz="1200" b="1">
                <a:solidFill>
                  <a:schemeClr val="bg1"/>
                </a:solidFill>
                <a:latin typeface="Microsoft YaHei UI" panose="020B0503020204020204" charset="-122"/>
                <a:ea typeface="Microsoft YaHei UI" panose="020B0503020204020204" charset="-122"/>
                <a:sym typeface="+mn-ea"/>
              </a:rPr>
              <a:t>(name):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if </a:t>
            </a:r>
            <a:r>
              <a:rPr lang="en-US" sz="1200" b="1">
                <a:solidFill>
                  <a:schemeClr val="bg1"/>
                </a:solidFill>
                <a:latin typeface="Microsoft YaHei UI" panose="020B0503020204020204" charset="-122"/>
                <a:ea typeface="Microsoft YaHei UI" panose="020B0503020204020204" charset="-122"/>
                <a:sym typeface="+mn-ea"/>
              </a:rPr>
              <a:t>name</a:t>
            </a:r>
            <a:r>
              <a:rPr lang="en-US" sz="1200" b="1">
                <a:solidFill>
                  <a:schemeClr val="bg1">
                    <a:lumMod val="75000"/>
                  </a:schemeClr>
                </a:solidFill>
                <a:latin typeface="Microsoft YaHei UI" panose="020B0503020204020204" charset="-122"/>
                <a:ea typeface="Microsoft YaHei UI" panose="020B0503020204020204" charset="-122"/>
                <a:sym typeface="+mn-ea"/>
              </a:rPr>
              <a:t>:  # Incorrect indentation</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"Hello,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chemeClr val="bg1">
                    <a:lumMod val="75000"/>
                  </a:schemeClr>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else</a:t>
            </a:r>
            <a:r>
              <a:rPr lang="en-US" sz="1200" b="1">
                <a:solidFill>
                  <a:schemeClr val="bg1">
                    <a:lumMod val="75000"/>
                  </a:schemeClr>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 World!"</a:t>
            </a:r>
            <a:r>
              <a:rPr lang="en-US" sz="1200" b="1">
                <a:solidFill>
                  <a:schemeClr val="bg1">
                    <a:lumMod val="75000"/>
                  </a:schemeClr>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1" name="Flowchart: Alternate Process 30"/>
          <p:cNvSpPr/>
          <p:nvPr/>
        </p:nvSpPr>
        <p:spPr>
          <a:xfrm>
            <a:off x="6690360" y="2062480"/>
            <a:ext cx="4810125" cy="6527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This is a single-line comment</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 World!"</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 This comment is after the code</a:t>
            </a:r>
            <a:endParaRPr lang="en-US" sz="1200" b="1">
              <a:solidFill>
                <a:srgbClr val="00B050"/>
              </a:solidFill>
              <a:latin typeface="Microsoft YaHei UI" panose="020B0503020204020204" charset="-122"/>
              <a:ea typeface="Microsoft YaHei UI" panose="020B0503020204020204" charset="-122"/>
              <a:sym typeface="+mn-ea"/>
            </a:endParaRPr>
          </a:p>
        </p:txBody>
      </p:sp>
      <p:sp>
        <p:nvSpPr>
          <p:cNvPr id="32" name="Flowchart: Alternate Process 31"/>
          <p:cNvSpPr/>
          <p:nvPr/>
        </p:nvSpPr>
        <p:spPr>
          <a:xfrm>
            <a:off x="6689725" y="3740150"/>
            <a:ext cx="4810125" cy="82169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This is a multi-line comment</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using consecutive single-line comments</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to explain the following code block</a:t>
            </a:r>
            <a:endParaRPr lang="en-US" sz="1200" b="1">
              <a:solidFill>
                <a:srgbClr val="00B050"/>
              </a:solidFill>
              <a:latin typeface="Microsoft YaHei UI" panose="020B0503020204020204" charset="-122"/>
              <a:ea typeface="Microsoft YaHei UI" panose="020B0503020204020204" charset="-122"/>
              <a:sym typeface="+mn-ea"/>
            </a:endParaRPr>
          </a:p>
        </p:txBody>
      </p:sp>
      <p:sp>
        <p:nvSpPr>
          <p:cNvPr id="33" name="Flowchart: Alternate Process 32"/>
          <p:cNvSpPr/>
          <p:nvPr/>
        </p:nvSpPr>
        <p:spPr>
          <a:xfrm>
            <a:off x="6690360" y="4899660"/>
            <a:ext cx="4809490" cy="16548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This is a multi-line comment</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using triple-quoted strings.</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This method is often used to</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provide a detailed description</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of the code.</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a:t>
            </a:r>
            <a:endParaRPr lang="en-US" sz="1200" b="1">
              <a:solidFill>
                <a:srgbClr val="00B050"/>
              </a:solidFill>
              <a:latin typeface="Microsoft YaHei UI" panose="020B0503020204020204" charset="-122"/>
              <a:ea typeface="Microsoft YaHei UI" panose="020B0503020204020204" charset="-122"/>
              <a:sym typeface="+mn-ea"/>
            </a:endParaRPr>
          </a:p>
        </p:txBody>
      </p:sp>
      <p:pic>
        <p:nvPicPr>
          <p:cNvPr id="28"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0" grpId="0" animBg="1"/>
      <p:bldP spid="33" grpId="0" animBg="1"/>
      <p:bldP spid="32" grpId="0" animBg="1"/>
      <p:bldP spid="31" grpId="0" animBg="1"/>
      <p:bldP spid="58" grpId="1" animBg="1"/>
      <p:bldP spid="30" grpId="1" animBg="1"/>
      <p:bldP spid="33" grpId="1" animBg="1"/>
      <p:bldP spid="32" grpId="1" animBg="1"/>
      <p:bldP spid="3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0" name="Group 9"/>
          <p:cNvGrpSpPr/>
          <p:nvPr/>
        </p:nvGrpSpPr>
        <p:grpSpPr>
          <a:xfrm>
            <a:off x="172720" y="216535"/>
            <a:ext cx="6924040" cy="725170"/>
            <a:chOff x="272" y="341"/>
            <a:chExt cx="1090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1090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ESCAPE CHARACTERS</a:t>
              </a:r>
              <a:endParaRPr lang="en-US" sz="3200"/>
            </a:p>
          </p:txBody>
        </p:sp>
      </p:grpSp>
      <p:sp>
        <p:nvSpPr>
          <p:cNvPr id="8" name="Rectangles 7"/>
          <p:cNvSpPr/>
          <p:nvPr>
            <p:custDataLst>
              <p:tags r:id="rId7"/>
            </p:custDataLst>
          </p:nvPr>
        </p:nvSpPr>
        <p:spPr>
          <a:xfrm>
            <a:off x="274320"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ESCAPE CHARACTERS</a:t>
            </a: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Escape characters in strings allow you to include special characters that are hard to type directly or might cause issues. </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They are marked by a backslash (</a:t>
            </a:r>
            <a:r>
              <a:rPr lang="en-US" sz="1300">
                <a:solidFill>
                  <a:schemeClr val="accent6"/>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 and are used to insert things like new lines (</a:t>
            </a:r>
            <a:r>
              <a:rPr lang="en-US" sz="1300">
                <a:solidFill>
                  <a:schemeClr val="accent6"/>
                </a:solidFill>
                <a:latin typeface="Microsoft YaHei UI" panose="020B0503020204020204" charset="-122"/>
                <a:ea typeface="Microsoft YaHei UI" panose="020B0503020204020204" charset="-122"/>
              </a:rPr>
              <a:t>\n</a:t>
            </a:r>
            <a:r>
              <a:rPr lang="en-US" sz="1300">
                <a:solidFill>
                  <a:schemeClr val="bg1"/>
                </a:solidFill>
                <a:latin typeface="Microsoft YaHei UI" panose="020B0503020204020204" charset="-122"/>
                <a:ea typeface="Microsoft YaHei UI" panose="020B0503020204020204" charset="-122"/>
              </a:rPr>
              <a:t>), tabs (</a:t>
            </a:r>
            <a:r>
              <a:rPr lang="en-US" sz="1300">
                <a:solidFill>
                  <a:schemeClr val="accent6"/>
                </a:solidFill>
                <a:latin typeface="Microsoft YaHei UI" panose="020B0503020204020204" charset="-122"/>
                <a:ea typeface="Microsoft YaHei UI" panose="020B0503020204020204" charset="-122"/>
              </a:rPr>
              <a:t>\t</a:t>
            </a:r>
            <a:r>
              <a:rPr lang="en-US" sz="1300">
                <a:solidFill>
                  <a:schemeClr val="bg1"/>
                </a:solidFill>
                <a:latin typeface="Microsoft YaHei UI" panose="020B0503020204020204" charset="-122"/>
                <a:ea typeface="Microsoft YaHei UI" panose="020B0503020204020204" charset="-122"/>
              </a:rPr>
              <a:t>), or quotes (</a:t>
            </a:r>
            <a:r>
              <a:rPr lang="en-US" sz="1300">
                <a:solidFill>
                  <a:schemeClr val="accent6"/>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 into strings.</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b="1">
              <a:solidFill>
                <a:schemeClr val="bg1"/>
              </a:solidFill>
              <a:latin typeface="Microsoft YaHei UI" panose="020B0503020204020204" charset="-122"/>
              <a:ea typeface="Microsoft YaHei UI" panose="020B0503020204020204" charset="-122"/>
            </a:endParaRPr>
          </a:p>
        </p:txBody>
      </p:sp>
      <p:pic>
        <p:nvPicPr>
          <p:cNvPr id="52" name="Content Placeholder 51" descr="Escape-Sequence-is-C"/>
          <p:cNvPicPr>
            <a:picLocks noChangeAspect="1"/>
          </p:cNvPicPr>
          <p:nvPr>
            <p:ph sz="half" idx="1"/>
          </p:nvPr>
        </p:nvPicPr>
        <p:blipFill>
          <a:blip r:embed="rId8"/>
          <a:srcRect l="182" t="1327" r="850" b="45288"/>
          <a:stretch>
            <a:fillRect/>
          </a:stretch>
        </p:blipFill>
        <p:spPr>
          <a:xfrm>
            <a:off x="659765" y="2410460"/>
            <a:ext cx="5003165" cy="2136775"/>
          </a:xfrm>
          <a:prstGeom prst="rect">
            <a:avLst/>
          </a:prstGeom>
        </p:spPr>
      </p:pic>
      <p:sp>
        <p:nvSpPr>
          <p:cNvPr id="54" name="Rectangles 53"/>
          <p:cNvSpPr/>
          <p:nvPr>
            <p:custDataLst>
              <p:tags r:id="rId9"/>
            </p:custDataLst>
          </p:nvPr>
        </p:nvSpPr>
        <p:spPr>
          <a:xfrm>
            <a:off x="6177280"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EXAMPLES OF USING ESCAPE CHARS:</a:t>
            </a:r>
            <a:endParaRPr lang="en-US" sz="2000" b="1">
              <a:solidFill>
                <a:srgbClr val="00B0F0"/>
              </a:solidFill>
              <a:latin typeface="Microsoft YaHei UI" panose="020B0503020204020204" charset="-122"/>
              <a:ea typeface="Microsoft YaHei UI" panose="020B0503020204020204" charset="-122"/>
            </a:endParaRPr>
          </a:p>
          <a:p>
            <a:pPr algn="l"/>
            <a:endParaRPr lang="en-US" sz="2000" b="1">
              <a:solidFill>
                <a:srgbClr val="00B0F0"/>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p:txBody>
      </p:sp>
      <p:sp>
        <p:nvSpPr>
          <p:cNvPr id="60" name="Rectangles 59"/>
          <p:cNvSpPr/>
          <p:nvPr/>
        </p:nvSpPr>
        <p:spPr>
          <a:xfrm>
            <a:off x="6332220" y="1408430"/>
            <a:ext cx="5451475" cy="5120640"/>
          </a:xfrm>
          <a:prstGeom prst="rect">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a:t>
            </a:r>
            <a:r>
              <a:rPr lang="en-US" sz="1200" b="1">
                <a:solidFill>
                  <a:srgbClr val="0070C0"/>
                </a:solidFill>
                <a:latin typeface="Microsoft YaHei UI" panose="020B0503020204020204" charset="-122"/>
                <a:ea typeface="Microsoft YaHei UI" panose="020B0503020204020204" charset="-122"/>
                <a:sym typeface="+mn-ea"/>
              </a:rPr>
              <a:t>\n</a:t>
            </a:r>
            <a:r>
              <a:rPr lang="en-US" sz="1200" b="1">
                <a:solidFill>
                  <a:srgbClr val="00B050"/>
                </a:solidFill>
                <a:latin typeface="Microsoft YaHei UI" panose="020B0503020204020204" charset="-122"/>
                <a:ea typeface="Microsoft YaHei UI" panose="020B0503020204020204" charset="-122"/>
                <a:sym typeface="+mn-ea"/>
              </a:rPr>
              <a:t>World!"</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3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Hello,</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indent="457200" algn="l">
              <a:lnSpc>
                <a:spcPct val="130000"/>
              </a:lnSpc>
            </a:pPr>
            <a:r>
              <a:rPr lang="en-US" sz="1200" b="1">
                <a:solidFill>
                  <a:schemeClr val="bg1">
                    <a:lumMod val="75000"/>
                  </a:schemeClr>
                </a:solidFill>
                <a:latin typeface="Microsoft YaHei UI" panose="020B0503020204020204" charset="-122"/>
                <a:ea typeface="Microsoft YaHei UI" panose="020B0503020204020204" charset="-122"/>
                <a:sym typeface="+mn-ea"/>
              </a:rPr>
              <a:t>       World!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\t</a:t>
            </a:r>
            <a:r>
              <a:rPr lang="en-US" sz="1200" b="1">
                <a:solidFill>
                  <a:srgbClr val="00B050"/>
                </a:solidFill>
                <a:latin typeface="Microsoft YaHei UI" panose="020B0503020204020204" charset="-122"/>
                <a:ea typeface="Microsoft YaHei UI" panose="020B0503020204020204" charset="-122"/>
                <a:sym typeface="+mn-ea"/>
              </a:rPr>
              <a:t>John"</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3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Name:    John</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a:t>
            </a:r>
            <a:r>
              <a:rPr lang="en-US" sz="1200" b="1">
                <a:solidFill>
                  <a:srgbClr val="0070C0"/>
                </a:solidFill>
                <a:latin typeface="Microsoft YaHei UI" panose="020B0503020204020204" charset="-122"/>
                <a:ea typeface="Microsoft YaHei UI" panose="020B0503020204020204" charset="-122"/>
                <a:sym typeface="+mn-ea"/>
              </a:rPr>
              <a:t>\b</a:t>
            </a:r>
            <a:r>
              <a:rPr lang="en-US" sz="1200" b="1">
                <a:solidFill>
                  <a:srgbClr val="00B050"/>
                </a:solidFill>
                <a:latin typeface="Microsoft YaHei UI" panose="020B0503020204020204" charset="-122"/>
                <a:ea typeface="Microsoft YaHei UI" panose="020B0503020204020204" charset="-122"/>
                <a:sym typeface="+mn-ea"/>
              </a:rPr>
              <a:t>World"</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3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a:t>
            </a:r>
            <a:r>
              <a:rPr lang="en-US" sz="1200" b="1">
                <a:solidFill>
                  <a:schemeClr val="bg1">
                    <a:lumMod val="75000"/>
                  </a:schemeClr>
                </a:solidFill>
                <a:latin typeface="Microsoft YaHei UI" panose="020B0503020204020204" charset="-122"/>
                <a:ea typeface="Microsoft YaHei UI" panose="020B0503020204020204" charset="-122"/>
                <a:sym typeface="+mn-ea"/>
              </a:rPr>
              <a:t>HellWorld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r</a:t>
            </a:r>
            <a:r>
              <a:rPr lang="en-US" sz="1200" b="1">
                <a:solidFill>
                  <a:srgbClr val="00B050"/>
                </a:solidFill>
                <a:latin typeface="Microsoft YaHei UI" panose="020B0503020204020204" charset="-122"/>
                <a:ea typeface="Microsoft YaHei UI" panose="020B0503020204020204" charset="-122"/>
                <a:sym typeface="+mn-ea"/>
              </a:rPr>
              <a:t>"C:\Users\name\Documents"</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3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C:\Users\name\Documents</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 said,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30000"/>
              </a:lnSpc>
            </a:pPr>
            <a:r>
              <a:rPr lang="en-US" sz="1200" b="1">
                <a:solidFill>
                  <a:srgbClr val="00B050"/>
                </a:solidFill>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#Output: He said, 'Hello!'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 said,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30000"/>
              </a:lnSpc>
            </a:pPr>
            <a:r>
              <a:rPr lang="en-US" sz="1200" b="1">
                <a:solidFill>
                  <a:srgbClr val="00B050"/>
                </a:solidFill>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#Output: He said, "Hello!"   </a:t>
            </a:r>
            <a:r>
              <a:rPr lang="en-US" sz="1200" b="1">
                <a:solidFill>
                  <a:srgbClr val="00B050"/>
                </a:solidFill>
                <a:latin typeface="Microsoft YaHei UI" panose="020B0503020204020204" charset="-122"/>
                <a:ea typeface="Microsoft YaHei UI" panose="020B0503020204020204" charset="-122"/>
                <a:sym typeface="+mn-ea"/>
              </a:rPr>
              <a:t> </a:t>
            </a:r>
            <a:endParaRPr lang="en-US" sz="1200" b="1">
              <a:solidFill>
                <a:srgbClr val="00B050"/>
              </a:solidFill>
              <a:latin typeface="Microsoft YaHei UI" panose="020B0503020204020204" charset="-122"/>
              <a:ea typeface="Microsoft YaHei UI" panose="020B0503020204020204" charset="-122"/>
              <a:sym typeface="+mn-ea"/>
            </a:endParaRPr>
          </a:p>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"This is a backslash: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3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This is a backslash: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a:t>
            </a:r>
            <a:r>
              <a:rPr lang="en-US" sz="1200" b="1">
                <a:solidFill>
                  <a:srgbClr val="0070C0"/>
                </a:solidFill>
                <a:latin typeface="Microsoft YaHei UI" panose="020B0503020204020204" charset="-122"/>
                <a:ea typeface="Microsoft YaHei UI" panose="020B0503020204020204" charset="-122"/>
                <a:sym typeface="+mn-ea"/>
              </a:rPr>
              <a:t>\0</a:t>
            </a:r>
            <a:r>
              <a:rPr lang="en-US" sz="1200" b="1">
                <a:solidFill>
                  <a:srgbClr val="00B050"/>
                </a:solidFill>
                <a:latin typeface="Microsoft YaHei UI" panose="020B0503020204020204" charset="-122"/>
                <a:ea typeface="Microsoft YaHei UI" panose="020B0503020204020204" charset="-122"/>
                <a:sym typeface="+mn-ea"/>
              </a:rPr>
              <a:t>World"</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3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Hello</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"Unicode example: </a:t>
            </a:r>
            <a:r>
              <a:rPr lang="en-US" sz="1200" b="1">
                <a:solidFill>
                  <a:srgbClr val="0070C0"/>
                </a:solidFill>
                <a:latin typeface="Microsoft YaHei UI" panose="020B0503020204020204" charset="-122"/>
                <a:ea typeface="Microsoft YaHei UI" panose="020B0503020204020204" charset="-122"/>
                <a:sym typeface="+mn-ea"/>
              </a:rPr>
              <a:t>\u2602</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  </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3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Unicode example: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marL="171450" indent="-171450" algn="l">
              <a:lnSpc>
                <a:spcPct val="130000"/>
              </a:lnSpc>
              <a:buFont typeface="Wingdings" panose="05000000000000000000" charset="0"/>
              <a:buChar char="§"/>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"Unicode example: </a:t>
            </a:r>
            <a:r>
              <a:rPr lang="en-US" sz="1200" b="1">
                <a:solidFill>
                  <a:srgbClr val="0070C0"/>
                </a:solidFill>
                <a:latin typeface="Microsoft YaHei UI" panose="020B0503020204020204" charset="-122"/>
                <a:ea typeface="Microsoft YaHei UI" panose="020B0503020204020204" charset="-122"/>
                <a:sym typeface="+mn-ea"/>
              </a:rPr>
              <a:t>\U0001F600</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3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Unicode example: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endParaRPr lang="en-US" sz="1200"/>
          </a:p>
        </p:txBody>
      </p:sp>
      <p:pic>
        <p:nvPicPr>
          <p:cNvPr id="5"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pic>
        <p:nvPicPr>
          <p:cNvPr id="3" name="Content Placeholder 2" descr="Escape-Sequence-is-C"/>
          <p:cNvPicPr>
            <a:picLocks noChangeAspect="1"/>
          </p:cNvPicPr>
          <p:nvPr>
            <p:ph sz="half" idx="2"/>
          </p:nvPr>
        </p:nvPicPr>
        <p:blipFill>
          <a:blip r:embed="rId8"/>
          <a:srcRect l="302" t="59553" r="952" b="13371"/>
          <a:stretch>
            <a:fillRect/>
          </a:stretch>
        </p:blipFill>
        <p:spPr>
          <a:xfrm>
            <a:off x="667385" y="4501515"/>
            <a:ext cx="4995545" cy="9232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Picture4"/>
          <p:cNvPicPr>
            <a:picLocks noChangeAspect="1"/>
          </p:cNvPicPr>
          <p:nvPr>
            <p:ph idx="1"/>
          </p:nvPr>
        </p:nvPicPr>
        <p:blipFill>
          <a:blip r:embed="rId1"/>
          <a:srcRect r="1177" b="1013"/>
          <a:stretch>
            <a:fillRect/>
          </a:stretch>
        </p:blipFill>
        <p:spPr>
          <a:xfrm>
            <a:off x="0" y="0"/>
            <a:ext cx="12192000" cy="6858000"/>
          </a:xfrm>
          <a:prstGeom prst="rect">
            <a:avLst/>
          </a:prstGeom>
        </p:spPr>
      </p:pic>
      <p:pic>
        <p:nvPicPr>
          <p:cNvPr id="9"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pic>
        <p:nvPicPr>
          <p:cNvPr id="6" name="Content Placeholder 5" descr="download (4)"/>
          <p:cNvPicPr>
            <a:picLocks noGrp="1" noChangeAspect="1"/>
          </p:cNvPicPr>
          <p:nvPr>
            <p:ph idx="1"/>
          </p:nvPr>
        </p:nvPicPr>
        <p:blipFill>
          <a:blip r:embed="rId2"/>
          <a:srcRect l="3411" t="17957" r="4396" b="3947"/>
          <a:stretch>
            <a:fillRect/>
          </a:stretch>
        </p:blipFill>
        <p:spPr>
          <a:xfrm>
            <a:off x="6824980" y="967105"/>
            <a:ext cx="5080000" cy="2834640"/>
          </a:xfrm>
          <a:prstGeom prst="rect">
            <a:avLst/>
          </a:prstGeom>
        </p:spPr>
      </p:pic>
      <p:sp>
        <p:nvSpPr>
          <p:cNvPr id="8" name="Rectangles 7"/>
          <p:cNvSpPr/>
          <p:nvPr>
            <p:custDataLst>
              <p:tags r:id="rId3"/>
            </p:custDataLst>
          </p:nvPr>
        </p:nvSpPr>
        <p:spPr>
          <a:xfrm>
            <a:off x="274320" y="967740"/>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STRING</a:t>
            </a: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a:latin typeface="Microsoft YaHei UI" panose="020B0503020204020204" charset="-122"/>
                <a:ea typeface="Microsoft YaHei UI" panose="020B0503020204020204" charset="-122"/>
              </a:rPr>
              <a:t>A String is a data structure in Python Programming that represents a sequence of characters. </a:t>
            </a:r>
            <a:endParaRPr lang="en-US" sz="1300">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a:latin typeface="Microsoft YaHei UI" panose="020B0503020204020204" charset="-122"/>
                <a:ea typeface="Microsoft YaHei UI" panose="020B0503020204020204" charset="-122"/>
              </a:rPr>
              <a:t>It is an immutable data type, meaning that once you have created a string, you cannot change it. </a:t>
            </a:r>
            <a:endParaRPr lang="en-US" sz="1300">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a:latin typeface="Microsoft YaHei UI" panose="020B0503020204020204" charset="-122"/>
                <a:ea typeface="Microsoft YaHei UI" panose="020B0503020204020204" charset="-122"/>
              </a:rPr>
              <a:t>Python String are used widely in many different applications, such as storing and manipulating text data, representing names, addresses, and other types of data that can be represented as text.</a:t>
            </a:r>
            <a:endParaRPr lang="en-US" sz="1300">
              <a:latin typeface="Microsoft YaHei UI" panose="020B0503020204020204" charset="-122"/>
              <a:ea typeface="Microsoft YaHei UI" panose="020B0503020204020204" charset="-122"/>
            </a:endParaRPr>
          </a:p>
          <a:p>
            <a:pPr indent="0" algn="l">
              <a:lnSpc>
                <a:spcPct val="130000"/>
              </a:lnSpc>
              <a:buSzPct val="90000"/>
              <a:buFont typeface="Wingdings" panose="05000000000000000000" charset="0"/>
              <a:buNone/>
            </a:pPr>
            <a:endParaRPr lang="en-US" sz="1300">
              <a:latin typeface="Microsoft YaHei UI" panose="020B0503020204020204" charset="-122"/>
              <a:ea typeface="Microsoft YaHei UI" panose="020B0503020204020204" charset="-122"/>
            </a:endParaRPr>
          </a:p>
          <a:p>
            <a:pPr indent="0" algn="l">
              <a:lnSpc>
                <a:spcPct val="130000"/>
              </a:lnSpc>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TEXT REPRESENTATION:</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Strings in Python are sequences of characters enclosed within single quotes (</a:t>
            </a:r>
            <a:r>
              <a:rPr lang="en-US" sz="1300">
                <a:solidFill>
                  <a:srgbClr val="00B050"/>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 double quotes (</a:t>
            </a:r>
            <a:r>
              <a:rPr lang="en-US" sz="1300">
                <a:solidFill>
                  <a:srgbClr val="00B050"/>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 or triple quotes (</a:t>
            </a:r>
            <a:r>
              <a:rPr lang="en-US" sz="1300">
                <a:solidFill>
                  <a:srgbClr val="00B050"/>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 or </a:t>
            </a:r>
            <a:r>
              <a:rPr lang="en-US" sz="1300">
                <a:solidFill>
                  <a:srgbClr val="00B050"/>
                </a:solidFill>
                <a:latin typeface="Microsoft YaHei UI" panose="020B0503020204020204" charset="-122"/>
                <a:ea typeface="Microsoft YaHei UI" panose="020B0503020204020204" charset="-122"/>
              </a:rPr>
              <a:t>"""</a:t>
            </a:r>
            <a:r>
              <a:rPr lang="en-US" sz="1300">
                <a:solidFill>
                  <a:schemeClr val="bg1"/>
                </a:solidFill>
                <a:latin typeface="Microsoft YaHei UI" panose="020B0503020204020204" charset="-122"/>
                <a:ea typeface="Microsoft YaHei UI" panose="020B0503020204020204" charset="-122"/>
              </a:rPr>
              <a:t>). They can contain letters, numbers, symbols, and whitespace.</a:t>
            </a:r>
            <a:endParaRPr lang="en-US" sz="1300">
              <a:solidFill>
                <a:schemeClr val="bg1"/>
              </a:solidFill>
              <a:latin typeface="Microsoft YaHei UI" panose="020B0503020204020204" charset="-122"/>
              <a:ea typeface="Microsoft YaHei UI" panose="020B0503020204020204" charset="-122"/>
            </a:endParaRPr>
          </a:p>
          <a:p>
            <a:pPr indent="0" algn="l">
              <a:lnSpc>
                <a:spcPct val="130000"/>
              </a:lnSpc>
              <a:buSzPct val="90000"/>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grpSp>
        <p:nvGrpSpPr>
          <p:cNvPr id="12" name="Group 11"/>
          <p:cNvGrpSpPr/>
          <p:nvPr/>
        </p:nvGrpSpPr>
        <p:grpSpPr>
          <a:xfrm>
            <a:off x="172720" y="216535"/>
            <a:ext cx="3754120" cy="724535"/>
            <a:chOff x="272" y="341"/>
            <a:chExt cx="5912" cy="1141"/>
          </a:xfrm>
        </p:grpSpPr>
        <p:sp>
          <p:nvSpPr>
            <p:cNvPr id="13" name="Rectangles 12"/>
            <p:cNvSpPr/>
            <p:nvPr>
              <p:custDataLst>
                <p:tags r:id="rId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Rectangles 13"/>
            <p:cNvSpPr/>
            <p:nvPr>
              <p:custDataLst>
                <p:tags r:id="rId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Rectangles 16"/>
            <p:cNvSpPr/>
            <p:nvPr>
              <p:custDataLst>
                <p:tags r:id="rId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Rectangles 17"/>
            <p:cNvSpPr/>
            <p:nvPr>
              <p:custDataLst>
                <p:tags r:id="rId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ext Box 18"/>
            <p:cNvSpPr txBox="1"/>
            <p:nvPr>
              <p:custDataLst>
                <p:tags r:id="rId8"/>
              </p:custDataLst>
            </p:nvPr>
          </p:nvSpPr>
          <p:spPr>
            <a:xfrm>
              <a:off x="272" y="341"/>
              <a:ext cx="591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STRING</a:t>
              </a:r>
              <a:endParaRPr lang="en-US" sz="3200"/>
            </a:p>
          </p:txBody>
        </p:sp>
      </p:grpSp>
      <p:sp>
        <p:nvSpPr>
          <p:cNvPr id="58" name="Flowchart: Alternate Process 57"/>
          <p:cNvSpPr/>
          <p:nvPr/>
        </p:nvSpPr>
        <p:spPr>
          <a:xfrm>
            <a:off x="659765" y="4721225"/>
            <a:ext cx="5436870" cy="10845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200" b="1">
                <a:latin typeface="Microsoft YaHei UI" panose="020B0503020204020204" charset="-122"/>
                <a:ea typeface="Microsoft YaHei UI" panose="020B0503020204020204" charset="-122"/>
                <a:sym typeface="+mn-ea"/>
              </a:rPr>
              <a:t>name = </a:t>
            </a:r>
            <a:r>
              <a:rPr lang="en-US" sz="1200" b="1">
                <a:solidFill>
                  <a:srgbClr val="00B050"/>
                </a:solidFill>
                <a:latin typeface="Microsoft YaHei UI" panose="020B0503020204020204" charset="-122"/>
                <a:ea typeface="Microsoft YaHei UI" panose="020B0503020204020204" charset="-122"/>
                <a:sym typeface="+mn-ea"/>
              </a:rPr>
              <a:t>"Alice"</a:t>
            </a:r>
            <a:endParaRPr lang="en-US" sz="1200" b="1">
              <a:latin typeface="Microsoft YaHei UI" panose="020B0503020204020204" charset="-122"/>
              <a:ea typeface="Microsoft YaHei UI" panose="020B0503020204020204" charset="-122"/>
              <a:sym typeface="+mn-ea"/>
            </a:endParaRPr>
          </a:p>
          <a:p>
            <a:pPr algn="l"/>
            <a:r>
              <a:rPr lang="en-US" sz="1200" b="1">
                <a:latin typeface="Microsoft YaHei UI" panose="020B0503020204020204" charset="-122"/>
                <a:ea typeface="Microsoft YaHei UI" panose="020B0503020204020204" charset="-122"/>
                <a:sym typeface="+mn-ea"/>
              </a:rPr>
              <a:t>message = </a:t>
            </a:r>
            <a:r>
              <a:rPr lang="en-US" sz="1200" b="1">
                <a:solidFill>
                  <a:srgbClr val="00B050"/>
                </a:solidFill>
                <a:latin typeface="Microsoft YaHei UI" panose="020B0503020204020204" charset="-122"/>
                <a:ea typeface="Microsoft YaHei UI" panose="020B0503020204020204" charset="-122"/>
                <a:sym typeface="+mn-ea"/>
              </a:rPr>
              <a:t>'Hello, World!'</a:t>
            </a:r>
            <a:endParaRPr lang="en-US" sz="1200" b="1">
              <a:latin typeface="Microsoft YaHei UI" panose="020B0503020204020204" charset="-122"/>
              <a:ea typeface="Microsoft YaHei UI" panose="020B0503020204020204" charset="-122"/>
              <a:sym typeface="+mn-ea"/>
            </a:endParaRPr>
          </a:p>
          <a:p>
            <a:pPr algn="l"/>
            <a:r>
              <a:rPr lang="en-US" sz="1200" b="1">
                <a:latin typeface="Microsoft YaHei UI" panose="020B0503020204020204" charset="-122"/>
                <a:ea typeface="Microsoft YaHei UI" panose="020B0503020204020204" charset="-122"/>
                <a:sym typeface="+mn-ea"/>
              </a:rPr>
              <a:t>multiline =</a:t>
            </a:r>
            <a:r>
              <a:rPr lang="en-US" sz="1200" b="1">
                <a:solidFill>
                  <a:srgbClr val="00B050"/>
                </a:solidFill>
                <a:latin typeface="Microsoft YaHei UI" panose="020B0503020204020204" charset="-122"/>
                <a:ea typeface="Microsoft YaHei UI" panose="020B0503020204020204" charset="-122"/>
                <a:sym typeface="+mn-ea"/>
              </a:rPr>
              <a:t> """This is</a:t>
            </a:r>
            <a:endParaRPr lang="en-US" sz="1200" b="1">
              <a:solidFill>
                <a:srgbClr val="00B050"/>
              </a:solidFill>
              <a:latin typeface="Microsoft YaHei UI" panose="020B0503020204020204" charset="-122"/>
              <a:ea typeface="Microsoft YaHei UI" panose="020B0503020204020204" charset="-122"/>
              <a:sym typeface="+mn-ea"/>
            </a:endParaRPr>
          </a:p>
          <a:p>
            <a:pPr algn="l"/>
            <a:r>
              <a:rPr lang="en-US" sz="1200" b="1">
                <a:solidFill>
                  <a:srgbClr val="00B050"/>
                </a:solidFill>
                <a:latin typeface="Microsoft YaHei UI" panose="020B0503020204020204" charset="-122"/>
                <a:ea typeface="Microsoft YaHei UI" panose="020B0503020204020204" charset="-122"/>
                <a:sym typeface="+mn-ea"/>
              </a:rPr>
              <a:t>a multiline</a:t>
            </a:r>
            <a:endParaRPr lang="en-US" sz="1200" b="1">
              <a:solidFill>
                <a:srgbClr val="00B050"/>
              </a:solidFill>
              <a:latin typeface="Microsoft YaHei UI" panose="020B0503020204020204" charset="-122"/>
              <a:ea typeface="Microsoft YaHei UI" panose="020B0503020204020204" charset="-122"/>
              <a:sym typeface="+mn-ea"/>
            </a:endParaRPr>
          </a:p>
          <a:p>
            <a:pPr algn="l"/>
            <a:r>
              <a:rPr lang="en-US" sz="1200" b="1">
                <a:solidFill>
                  <a:srgbClr val="00B050"/>
                </a:solidFill>
                <a:latin typeface="Microsoft YaHei UI" panose="020B0503020204020204" charset="-122"/>
                <a:ea typeface="Microsoft YaHei UI" panose="020B0503020204020204" charset="-122"/>
                <a:sym typeface="+mn-ea"/>
              </a:rPr>
              <a:t>string."""</a:t>
            </a:r>
            <a:endParaRPr lang="en-US" sz="1200" b="1">
              <a:solidFill>
                <a:srgbClr val="00B050"/>
              </a:solidFill>
              <a:latin typeface="Microsoft YaHei UI" panose="020B0503020204020204" charset="-122"/>
              <a:ea typeface="Microsoft YaHei UI" panose="020B0503020204020204" charset="-122"/>
              <a:sym typeface="+mn-ea"/>
            </a:endParaRPr>
          </a:p>
        </p:txBody>
      </p:sp>
      <p:sp>
        <p:nvSpPr>
          <p:cNvPr id="20" name="Rectangles 25"/>
          <p:cNvSpPr/>
          <p:nvPr>
            <p:custDataLst>
              <p:tags r:id="rId9"/>
            </p:custDataLst>
          </p:nvPr>
        </p:nvSpPr>
        <p:spPr>
          <a:xfrm>
            <a:off x="6825615" y="3890645"/>
            <a:ext cx="5079365" cy="274637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Immutable:</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10000"/>
              </a:lnSpc>
            </a:pPr>
            <a:r>
              <a:rPr lang="en-US" sz="13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Strings in Python are immutable, meaning they cannot be changed after they are created. Any operation that modifies a string actually creates a new string.</a:t>
            </a:r>
            <a:endParaRPr lang="en-US" sz="130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algn="l">
              <a:lnSpc>
                <a:spcPct val="110000"/>
              </a:lnSpc>
            </a:pPr>
            <a:r>
              <a:rPr lang="en-US" sz="1500" b="1">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Ex:</a:t>
            </a:r>
            <a:endParaRPr lang="en-US" sz="1500" b="1">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p:txBody>
      </p:sp>
      <p:sp>
        <p:nvSpPr>
          <p:cNvPr id="3" name="Flowchart: Alternate Process 2"/>
          <p:cNvSpPr/>
          <p:nvPr/>
        </p:nvSpPr>
        <p:spPr>
          <a:xfrm>
            <a:off x="7120890" y="5136515"/>
            <a:ext cx="4487545" cy="7531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200" b="1">
                <a:latin typeface="Microsoft YaHei UI" panose="020B0503020204020204" charset="-122"/>
                <a:ea typeface="Microsoft YaHei UI" panose="020B0503020204020204" charset="-122"/>
                <a:sym typeface="+mn-ea"/>
              </a:rPr>
              <a:t>text = </a:t>
            </a:r>
            <a:r>
              <a:rPr lang="en-US" sz="1200" b="1">
                <a:solidFill>
                  <a:srgbClr val="00B050"/>
                </a:solidFill>
                <a:latin typeface="Microsoft YaHei UI" panose="020B0503020204020204" charset="-122"/>
                <a:ea typeface="Microsoft YaHei UI" panose="020B0503020204020204" charset="-122"/>
                <a:sym typeface="+mn-ea"/>
              </a:rPr>
              <a:t>"Hello"</a:t>
            </a:r>
            <a:endParaRPr lang="en-US" sz="1200" b="1">
              <a:latin typeface="Microsoft YaHei UI" panose="020B0503020204020204" charset="-122"/>
              <a:ea typeface="Microsoft YaHei UI" panose="020B0503020204020204" charset="-122"/>
              <a:sym typeface="+mn-ea"/>
            </a:endParaRPr>
          </a:p>
          <a:p>
            <a:pPr algn="l"/>
            <a:r>
              <a:rPr lang="en-US" sz="1200" b="1">
                <a:solidFill>
                  <a:schemeClr val="bg1">
                    <a:lumMod val="75000"/>
                  </a:schemeClr>
                </a:solidFill>
                <a:latin typeface="Microsoft YaHei UI" panose="020B0503020204020204" charset="-122"/>
                <a:ea typeface="Microsoft YaHei UI" panose="020B0503020204020204" charset="-122"/>
                <a:sym typeface="+mn-ea"/>
              </a:rPr>
              <a:t># This line will raise a TypeError</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r>
              <a:rPr lang="en-US" sz="1200" b="1">
                <a:latin typeface="Microsoft YaHei UI" panose="020B0503020204020204" charset="-122"/>
                <a:ea typeface="Microsoft YaHei UI" panose="020B0503020204020204" charset="-122"/>
                <a:sym typeface="+mn-ea"/>
              </a:rPr>
              <a:t>text[</a:t>
            </a:r>
            <a:r>
              <a:rPr lang="en-US" sz="1200" b="1">
                <a:solidFill>
                  <a:srgbClr val="0070C0"/>
                </a:solidFill>
                <a:latin typeface="Microsoft YaHei UI" panose="020B0503020204020204" charset="-122"/>
                <a:ea typeface="Microsoft YaHei UI" panose="020B0503020204020204" charset="-122"/>
                <a:sym typeface="+mn-ea"/>
              </a:rPr>
              <a:t>0</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 "J"</a:t>
            </a:r>
            <a:endParaRPr lang="en-US" sz="1200" b="1">
              <a:solidFill>
                <a:srgbClr val="00B050"/>
              </a:solidFill>
              <a:latin typeface="Microsoft YaHei UI" panose="020B0503020204020204" charset="-122"/>
              <a:ea typeface="Microsoft YaHei UI" panose="020B0503020204020204" charset="-122"/>
              <a:sym typeface="+mn-ea"/>
            </a:endParaRPr>
          </a:p>
        </p:txBody>
      </p:sp>
      <p:pic>
        <p:nvPicPr>
          <p:cNvPr id="5"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par>
                                <p:cTn id="13" presetID="5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P spid="58" grpId="1"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ACCESSING CHARACTERS IN STRING</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Access the character at a specific index in a string</a:t>
            </a:r>
            <a:endParaRPr lang="en-US" sz="1300">
              <a:solidFill>
                <a:schemeClr val="bg1"/>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a:p>
            <a:pPr algn="l"/>
            <a:r>
              <a:rPr lang="en-US" sz="1500" b="1">
                <a:solidFill>
                  <a:srgbClr val="FA005A"/>
                </a:solidFill>
                <a:latin typeface="Microsoft YaHei UI" panose="020B0503020204020204" charset="-122"/>
                <a:ea typeface="Microsoft YaHei UI" panose="020B0503020204020204" charset="-122"/>
              </a:rPr>
              <a:t>Ex:</a:t>
            </a:r>
            <a:r>
              <a:rPr lang="en-US" sz="1500" b="1">
                <a:solidFill>
                  <a:srgbClr val="00B0F0"/>
                </a:solidFill>
                <a:latin typeface="Microsoft YaHei UI" panose="020B0503020204020204" charset="-122"/>
                <a:ea typeface="Microsoft YaHei UI" panose="020B0503020204020204" charset="-122"/>
              </a:rPr>
              <a:t> </a:t>
            </a:r>
            <a:endParaRPr lang="en-US" sz="1500"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sym typeface="+mn-ea"/>
            </a:endParaRPr>
          </a:p>
          <a:p>
            <a:pPr indent="0" algn="l">
              <a:buNone/>
            </a:pPr>
            <a:endParaRPr lang="en-US" b="1">
              <a:solidFill>
                <a:srgbClr val="00B0F0"/>
              </a:solidFill>
              <a:latin typeface="Microsoft YaHei UI" panose="020B0503020204020204" charset="-122"/>
              <a:ea typeface="Microsoft YaHei UI" panose="020B0503020204020204" charset="-122"/>
              <a:sym typeface="+mn-ea"/>
            </a:endParaRPr>
          </a:p>
          <a:p>
            <a:pPr indent="0" algn="l">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CONCATENATION</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Combine two or more strings into one.</a:t>
            </a:r>
            <a:endParaRPr lang="en-US" sz="1300">
              <a:solidFill>
                <a:schemeClr val="bg1"/>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sym typeface="+mn-ea"/>
            </a:endParaRPr>
          </a:p>
          <a:p>
            <a:pPr algn="l"/>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marL="285750" indent="-285750" algn="l">
              <a:buFont typeface="Wingdings" panose="05000000000000000000" charset="0"/>
              <a:buChar char="§"/>
            </a:pPr>
            <a:endParaRPr lang="en-US" b="1">
              <a:solidFill>
                <a:srgbClr val="00B0F0"/>
              </a:solidFill>
              <a:latin typeface="Microsoft YaHei UI" panose="020B0503020204020204" charset="-122"/>
              <a:ea typeface="Microsoft YaHei UI" panose="020B0503020204020204" charset="-122"/>
            </a:endParaRPr>
          </a:p>
          <a:p>
            <a:pPr indent="0" algn="l">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REPETITION</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latin typeface="Microsoft YaHei UI" panose="020B0503020204020204" charset="-122"/>
                <a:ea typeface="Microsoft YaHei UI" panose="020B0503020204020204" charset="-122"/>
              </a:rPr>
              <a:t>Repeat a string a specified number of times.</a:t>
            </a:r>
            <a:endParaRPr lang="en-US" sz="1300">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sym typeface="+mn-ea"/>
              </a:rPr>
              <a:t>Ex:</a:t>
            </a:r>
            <a:endParaRPr lang="en-US" sz="1500">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STRING</a:t>
              </a:r>
              <a:endParaRPr lang="en-US" sz="3200"/>
            </a:p>
            <a:p>
              <a:pPr algn="l"/>
              <a:endParaRPr lang="en-US" sz="3200"/>
            </a:p>
          </p:txBody>
        </p:sp>
      </p:grpSp>
      <p:sp>
        <p:nvSpPr>
          <p:cNvPr id="18" name="Rectangles 25"/>
          <p:cNvSpPr/>
          <p:nvPr>
            <p:custDataLst>
              <p:tags r:id="rId7"/>
            </p:custDataLst>
          </p:nvPr>
        </p:nvSpPr>
        <p:spPr>
          <a:xfrm>
            <a:off x="6178550" y="3844925"/>
            <a:ext cx="5760720" cy="278828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LENGTH</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Get the number of characters in a string.</a:t>
            </a:r>
            <a:endParaRPr lang="en-US" sz="1300">
              <a:solidFill>
                <a:schemeClr val="bg1"/>
              </a:solidFill>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sym typeface="+mn-ea"/>
              </a:rPr>
              <a:t>Ex:</a:t>
            </a:r>
            <a:endParaRPr lang="en-US" sz="1500">
              <a:latin typeface="Microsoft YaHei UI" panose="020B0503020204020204" charset="-122"/>
              <a:ea typeface="Microsoft YaHei UI" panose="020B0503020204020204" charset="-122"/>
            </a:endParaRPr>
          </a:p>
          <a:p>
            <a:pPr marL="285750" indent="-285750" algn="l">
              <a:buFont typeface="Wingdings" panose="05000000000000000000" charset="0"/>
              <a:buChar char="§"/>
            </a:pPr>
            <a:endParaRPr lang="en-US" sz="1300">
              <a:solidFill>
                <a:schemeClr val="bg1"/>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 SLICING</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latin typeface="Microsoft YaHei UI" panose="020B0503020204020204" charset="-122"/>
                <a:ea typeface="Microsoft YaHei UI" panose="020B0503020204020204" charset="-122"/>
              </a:rPr>
              <a:t>Extract a substring from a string using a range of indices.</a:t>
            </a:r>
            <a:endParaRPr lang="en-US" sz="1300">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sym typeface="+mn-ea"/>
              </a:rPr>
              <a:t>Ex:</a:t>
            </a:r>
            <a:endParaRPr lang="en-US" sz="1500">
              <a:latin typeface="Microsoft YaHei UI" panose="020B0503020204020204" charset="-122"/>
              <a:ea typeface="Microsoft YaHei UI" panose="020B0503020204020204" charset="-122"/>
            </a:endParaRPr>
          </a:p>
          <a:p>
            <a:pPr marL="285750" indent="-285750" algn="l">
              <a:buFont typeface="Wingdings" panose="05000000000000000000" charset="0"/>
              <a:buChar char="§"/>
            </a:pPr>
            <a:endParaRPr lang="en-US" sz="1300">
              <a:latin typeface="Microsoft YaHei UI" panose="020B0503020204020204" charset="-122"/>
              <a:ea typeface="Microsoft YaHei UI" panose="020B0503020204020204" charset="-122"/>
            </a:endParaRPr>
          </a:p>
          <a:p>
            <a:pPr algn="l"/>
            <a:endParaRPr lang="en-US"/>
          </a:p>
          <a:p>
            <a:pPr algn="l"/>
            <a:endParaRPr lang="en-US"/>
          </a:p>
          <a:p>
            <a:pPr algn="l"/>
            <a:endParaRPr lang="en-US"/>
          </a:p>
          <a:p>
            <a:pPr algn="l"/>
            <a:endParaRPr lang="en-US"/>
          </a:p>
          <a:p>
            <a:pPr algn="l"/>
            <a:endParaRPr lang="en-US"/>
          </a:p>
          <a:p>
            <a:pPr algn="l"/>
            <a:endParaRPr lang="en-US"/>
          </a:p>
          <a:p>
            <a:pPr algn="l"/>
            <a:endParaRPr lang="en-US"/>
          </a:p>
        </p:txBody>
      </p:sp>
      <p:sp>
        <p:nvSpPr>
          <p:cNvPr id="58" name="Flowchart: Alternate Process 57"/>
          <p:cNvSpPr/>
          <p:nvPr/>
        </p:nvSpPr>
        <p:spPr>
          <a:xfrm>
            <a:off x="725170" y="1734820"/>
            <a:ext cx="4700905" cy="9518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my_string = </a:t>
            </a:r>
            <a:r>
              <a:rPr lang="en-US" sz="1200" b="1">
                <a:solidFill>
                  <a:srgbClr val="00B050"/>
                </a:solidFill>
                <a:latin typeface="Microsoft YaHei UI" panose="020B0503020204020204" charset="-122"/>
                <a:ea typeface="Microsoft YaHei UI" panose="020B0503020204020204" charset="-122"/>
                <a:sym typeface="+mn-ea"/>
              </a:rPr>
              <a:t>"Hello"</a:t>
            </a:r>
            <a:endParaRPr lang="en-US" sz="1200" b="1">
              <a:solidFill>
                <a:schemeClr val="bg1"/>
              </a:solidFill>
              <a:latin typeface="Microsoft YaHei UI" panose="020B0503020204020204" charset="-122"/>
              <a:ea typeface="Microsoft YaHei UI" panose="020B0503020204020204" charset="-122"/>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char_at_index_1 = my_string[</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char_at_index_1)</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e</a:t>
            </a:r>
            <a:endParaRPr lang="en-US" sz="1200" b="1">
              <a:solidFill>
                <a:schemeClr val="bg1">
                  <a:lumMod val="75000"/>
                </a:schemeClr>
              </a:solidFill>
              <a:latin typeface="Microsoft YaHei UI" panose="020B0503020204020204" charset="-122"/>
              <a:ea typeface="Microsoft YaHei UI" panose="020B0503020204020204" charset="-122"/>
            </a:endParaRPr>
          </a:p>
          <a:p>
            <a:pPr algn="l"/>
            <a:endParaRPr lang="en-US" sz="1200" b="1">
              <a:solidFill>
                <a:schemeClr val="bg1">
                  <a:lumMod val="75000"/>
                </a:schemeClr>
              </a:solidFill>
              <a:latin typeface="Microsoft YaHei UI" panose="020B0503020204020204" charset="-122"/>
              <a:ea typeface="Microsoft YaHei UI" panose="020B0503020204020204" charset="-122"/>
            </a:endParaRPr>
          </a:p>
        </p:txBody>
      </p:sp>
      <p:sp>
        <p:nvSpPr>
          <p:cNvPr id="4" name="Flowchart: Alternate Process 3"/>
          <p:cNvSpPr/>
          <p:nvPr/>
        </p:nvSpPr>
        <p:spPr>
          <a:xfrm>
            <a:off x="740410" y="3480435"/>
            <a:ext cx="4700905" cy="73279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200" b="1">
                <a:solidFill>
                  <a:schemeClr val="bg1"/>
                </a:solidFill>
                <a:latin typeface="Microsoft YaHei UI" panose="020B0503020204020204" charset="-122"/>
                <a:ea typeface="Microsoft YaHei UI" panose="020B0503020204020204" charset="-122"/>
                <a:sym typeface="+mn-ea"/>
              </a:rPr>
              <a:t>greeting = </a:t>
            </a:r>
            <a:r>
              <a:rPr lang="en-US" sz="1200" b="1">
                <a:solidFill>
                  <a:srgbClr val="00B050"/>
                </a:solidFill>
                <a:latin typeface="Microsoft YaHei UI" panose="020B0503020204020204" charset="-122"/>
                <a:ea typeface="Microsoft YaHei UI" panose="020B0503020204020204" charset="-122"/>
                <a:sym typeface="+mn-ea"/>
              </a:rPr>
              <a:t>"Hello, "</a:t>
            </a:r>
            <a:r>
              <a:rPr lang="en-US" sz="1200" b="1">
                <a:solidFill>
                  <a:schemeClr val="bg1"/>
                </a:solidFill>
                <a:latin typeface="Microsoft YaHei UI" panose="020B0503020204020204" charset="-122"/>
                <a:ea typeface="Microsoft YaHei UI" panose="020B0503020204020204" charset="-122"/>
                <a:sym typeface="+mn-ea"/>
              </a:rPr>
              <a:t> + </a:t>
            </a:r>
            <a:r>
              <a:rPr lang="en-US" sz="1200" b="1">
                <a:solidFill>
                  <a:srgbClr val="00B050"/>
                </a:solidFill>
                <a:latin typeface="Microsoft YaHei UI" panose="020B0503020204020204" charset="-122"/>
                <a:ea typeface="Microsoft YaHei UI" panose="020B0503020204020204" charset="-122"/>
                <a:sym typeface="+mn-ea"/>
              </a:rPr>
              <a:t>"World!"</a:t>
            </a:r>
            <a:r>
              <a:rPr lang="en-US" sz="1200" b="1">
                <a:solidFill>
                  <a:schemeClr val="accent6"/>
                </a:solidFill>
                <a:latin typeface="Microsoft YaHei UI" panose="020B0503020204020204" charset="-122"/>
                <a:ea typeface="Microsoft YaHei UI" panose="020B0503020204020204" charset="-122"/>
                <a:sym typeface="+mn-ea"/>
              </a:rPr>
              <a:t>  </a:t>
            </a:r>
            <a:endParaRPr lang="en-US" sz="1200" b="1">
              <a:solidFill>
                <a:schemeClr val="accent6"/>
              </a:solidFill>
              <a:latin typeface="Microsoft YaHei UI" panose="020B0503020204020204" charset="-122"/>
              <a:ea typeface="Microsoft YaHei UI" panose="020B0503020204020204" charset="-122"/>
              <a:sym typeface="+mn-ea"/>
            </a:endParaRPr>
          </a:p>
          <a:p>
            <a:pPr algn="l"/>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greeting</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solidFill>
              <a:latin typeface="Microsoft YaHei UI" panose="020B0503020204020204" charset="-122"/>
              <a:ea typeface="Microsoft YaHei UI" panose="020B0503020204020204" charset="-122"/>
              <a:sym typeface="+mn-ea"/>
            </a:endParaRPr>
          </a:p>
          <a:p>
            <a:pPr algn="l"/>
            <a:r>
              <a:rPr lang="en-US" sz="1200" b="1">
                <a:solidFill>
                  <a:schemeClr val="bg1">
                    <a:lumMod val="75000"/>
                  </a:schemeClr>
                </a:solidFill>
                <a:latin typeface="Microsoft YaHei UI" panose="020B0503020204020204" charset="-122"/>
                <a:ea typeface="Microsoft YaHei UI" panose="020B0503020204020204" charset="-122"/>
                <a:sym typeface="+mn-ea"/>
              </a:rPr>
              <a:t># Output:  Hello,</a:t>
            </a:r>
            <a:r>
              <a:rPr lang="en-US" sz="1200" b="1">
                <a:solidFill>
                  <a:schemeClr val="bg1">
                    <a:lumMod val="75000"/>
                  </a:schemeClr>
                </a:solidFill>
                <a:latin typeface="Microsoft YaHei UI" panose="020B0503020204020204" charset="-122"/>
                <a:ea typeface="Microsoft YaHei UI" panose="020B0503020204020204" charset="-122"/>
                <a:sym typeface="+mn-ea"/>
              </a:rPr>
              <a:t>World!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5" name="Flowchart: Alternate Process 24"/>
          <p:cNvSpPr/>
          <p:nvPr/>
        </p:nvSpPr>
        <p:spPr>
          <a:xfrm>
            <a:off x="725170" y="5244465"/>
            <a:ext cx="4700905" cy="8102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repeated_string = </a:t>
            </a:r>
            <a:r>
              <a:rPr lang="en-US" sz="1200" b="1">
                <a:solidFill>
                  <a:srgbClr val="00B050"/>
                </a:solidFill>
                <a:latin typeface="Microsoft YaHei UI" panose="020B0503020204020204" charset="-122"/>
                <a:ea typeface="Microsoft YaHei UI" panose="020B0503020204020204" charset="-122"/>
                <a:sym typeface="+mn-ea"/>
              </a:rPr>
              <a:t>"Hi! "</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(repeated_string) </a:t>
            </a:r>
            <a:r>
              <a:rPr lang="en-US" sz="1200" b="1">
                <a:solidFill>
                  <a:schemeClr val="bg1">
                    <a:lumMod val="75000"/>
                  </a:schemeClr>
                </a:solidFill>
                <a:latin typeface="Microsoft YaHei UI" panose="020B0503020204020204" charset="-122"/>
                <a:ea typeface="Microsoft YaHei UI" panose="020B0503020204020204" charset="-122"/>
                <a:sym typeface="+mn-ea"/>
              </a:rPr>
              <a:t>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Hi! Hi! Hi!</a:t>
            </a:r>
            <a:r>
              <a:rPr lang="en-US" sz="1500" b="1">
                <a:solidFill>
                  <a:schemeClr val="bg1">
                    <a:lumMod val="75000"/>
                  </a:schemeClr>
                </a:solidFill>
                <a:latin typeface="Microsoft YaHei UI" panose="020B0503020204020204" charset="-122"/>
                <a:ea typeface="Microsoft YaHei UI" panose="020B0503020204020204" charset="-122"/>
                <a:sym typeface="+mn-ea"/>
              </a:rPr>
              <a:t> </a:t>
            </a:r>
            <a:endParaRPr lang="en-US" sz="15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6" name="Flowchart: Alternate Process 25"/>
          <p:cNvSpPr/>
          <p:nvPr/>
        </p:nvSpPr>
        <p:spPr>
          <a:xfrm>
            <a:off x="6659880" y="4514850"/>
            <a:ext cx="3724910" cy="7296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my_string = </a:t>
            </a:r>
            <a:r>
              <a:rPr lang="en-US" sz="1200" b="1">
                <a:solidFill>
                  <a:srgbClr val="00B050"/>
                </a:solidFill>
                <a:latin typeface="Microsoft YaHei UI" panose="020B0503020204020204" charset="-122"/>
                <a:ea typeface="Microsoft YaHei UI" panose="020B0503020204020204" charset="-122"/>
                <a:sym typeface="+mn-ea"/>
              </a:rPr>
              <a:t>"Hello"</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length_of_string = </a:t>
            </a:r>
            <a:r>
              <a:rPr lang="en-US" sz="1200" b="1">
                <a:solidFill>
                  <a:srgbClr val="FFFF00"/>
                </a:solidFill>
                <a:latin typeface="Microsoft YaHei UI" panose="020B0503020204020204" charset="-122"/>
                <a:ea typeface="Microsoft YaHei UI" panose="020B0503020204020204" charset="-122"/>
                <a:sym typeface="+mn-ea"/>
              </a:rPr>
              <a:t>len</a:t>
            </a:r>
            <a:r>
              <a:rPr lang="en-US" sz="1200" b="1">
                <a:solidFill>
                  <a:schemeClr val="bg1"/>
                </a:solidFill>
                <a:latin typeface="Microsoft YaHei UI" panose="020B0503020204020204" charset="-122"/>
                <a:ea typeface="Microsoft YaHei UI" panose="020B0503020204020204" charset="-122"/>
                <a:sym typeface="+mn-ea"/>
              </a:rPr>
              <a:t>(my_string) </a:t>
            </a:r>
            <a:r>
              <a:rPr lang="en-US" sz="1200" b="1">
                <a:solidFill>
                  <a:schemeClr val="bg1">
                    <a:lumMod val="85000"/>
                  </a:schemeClr>
                </a:solidFill>
                <a:latin typeface="Microsoft YaHei UI" panose="020B0503020204020204" charset="-122"/>
                <a:ea typeface="Microsoft YaHei UI" panose="020B0503020204020204" charset="-122"/>
                <a:sym typeface="+mn-ea"/>
              </a:rPr>
              <a:t> </a:t>
            </a:r>
            <a:endParaRPr lang="en-US" sz="1200" b="1">
              <a:solidFill>
                <a:schemeClr val="bg1">
                  <a:lumMod val="8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lumMod val="85000"/>
                  </a:schemeClr>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length_of_string</a:t>
            </a:r>
            <a:r>
              <a:rPr lang="en-US" sz="1200" b="1">
                <a:solidFill>
                  <a:schemeClr val="bg1">
                    <a:lumMod val="85000"/>
                  </a:schemeClr>
                </a:solidFill>
                <a:latin typeface="Microsoft YaHei UI" panose="020B0503020204020204" charset="-122"/>
                <a:ea typeface="Microsoft YaHei UI" panose="020B0503020204020204" charset="-122"/>
                <a:sym typeface="+mn-ea"/>
              </a:rPr>
              <a:t>)  </a:t>
            </a:r>
            <a:endParaRPr lang="en-US" sz="1200" b="1">
              <a:solidFill>
                <a:schemeClr val="bg1">
                  <a:lumMod val="85000"/>
                </a:schemeClr>
              </a:solidFill>
              <a:latin typeface="Microsoft YaHei UI" panose="020B0503020204020204" charset="-122"/>
              <a:ea typeface="Microsoft YaHei UI" panose="020B0503020204020204" charset="-122"/>
              <a:sym typeface="+mn-ea"/>
            </a:endParaRPr>
          </a:p>
          <a:p>
            <a:pPr algn="l"/>
            <a:endParaRPr lang="en-US" sz="1200" b="1">
              <a:solidFill>
                <a:schemeClr val="bg1">
                  <a:lumMod val="75000"/>
                </a:schemeClr>
              </a:solidFill>
              <a:latin typeface="Microsoft YaHei UI" panose="020B0503020204020204" charset="-122"/>
              <a:ea typeface="Microsoft YaHei UI" panose="020B0503020204020204" charset="-122"/>
            </a:endParaRPr>
          </a:p>
        </p:txBody>
      </p:sp>
      <p:sp>
        <p:nvSpPr>
          <p:cNvPr id="28" name="Flowchart: Alternate Process 27"/>
          <p:cNvSpPr/>
          <p:nvPr/>
        </p:nvSpPr>
        <p:spPr>
          <a:xfrm>
            <a:off x="6659245" y="5862955"/>
            <a:ext cx="3725545" cy="74104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my_string = </a:t>
            </a:r>
            <a:r>
              <a:rPr lang="en-US" sz="1200" b="1">
                <a:solidFill>
                  <a:srgbClr val="00B050"/>
                </a:solidFill>
                <a:latin typeface="Microsoft YaHei UI" panose="020B0503020204020204" charset="-122"/>
                <a:ea typeface="Microsoft YaHei UI" panose="020B0503020204020204" charset="-122"/>
                <a:sym typeface="+mn-ea"/>
              </a:rPr>
              <a:t>"Hello, World!"</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substring = my_string[</a:t>
            </a:r>
            <a:r>
              <a:rPr lang="en-US" sz="1200" b="1">
                <a:solidFill>
                  <a:srgbClr val="0070C0"/>
                </a:solidFill>
                <a:latin typeface="Microsoft YaHei UI" panose="020B0503020204020204" charset="-122"/>
                <a:ea typeface="Microsoft YaHei UI" panose="020B0503020204020204" charset="-122"/>
                <a:sym typeface="+mn-ea"/>
              </a:rPr>
              <a:t>0</a:t>
            </a:r>
            <a:r>
              <a:rPr lang="en-US" sz="1200" b="1">
                <a:solidFill>
                  <a:schemeClr val="bg1"/>
                </a:solidFill>
                <a:latin typeface="Microsoft YaHei UI" panose="020B0503020204020204" charset="-122"/>
                <a:ea typeface="Microsoft YaHei UI" panose="020B0503020204020204" charset="-122"/>
                <a:sym typeface="+mn-ea"/>
              </a:rPr>
              <a:t> : </a:t>
            </a:r>
            <a:r>
              <a:rPr lang="en-US" sz="1200" b="1">
                <a:solidFill>
                  <a:srgbClr val="0070C0"/>
                </a:solidFill>
                <a:latin typeface="Microsoft YaHei UI" panose="020B0503020204020204" charset="-122"/>
                <a:ea typeface="Microsoft YaHei UI" panose="020B0503020204020204" charset="-122"/>
                <a:sym typeface="+mn-ea"/>
              </a:rPr>
              <a:t>5</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substring)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 name="Content Placeholder 2" descr="Strings-and-Character-Data-in-Python_Watermarked"/>
          <p:cNvPicPr>
            <a:picLocks noChangeAspect="1"/>
          </p:cNvPicPr>
          <p:nvPr>
            <p:ph idx="1"/>
          </p:nvPr>
        </p:nvPicPr>
        <p:blipFill>
          <a:blip r:embed="rId8"/>
          <a:srcRect t="5157" b="15584"/>
          <a:stretch>
            <a:fillRect/>
          </a:stretch>
        </p:blipFill>
        <p:spPr>
          <a:xfrm>
            <a:off x="6178550" y="960755"/>
            <a:ext cx="5760720" cy="2819400"/>
          </a:xfrm>
          <a:prstGeom prst="rect">
            <a:avLst/>
          </a:prstGeom>
        </p:spPr>
      </p:pic>
      <p:sp>
        <p:nvSpPr>
          <p:cNvPr id="7" name="Flowchart: Alternate Process 6"/>
          <p:cNvSpPr/>
          <p:nvPr/>
        </p:nvSpPr>
        <p:spPr>
          <a:xfrm>
            <a:off x="10581640" y="5848350"/>
            <a:ext cx="1263650" cy="75565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"Hello"</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8" name="Flowchart: Alternate Process 7"/>
          <p:cNvSpPr/>
          <p:nvPr/>
        </p:nvSpPr>
        <p:spPr>
          <a:xfrm>
            <a:off x="10581640" y="4514850"/>
            <a:ext cx="1263650" cy="7296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5</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29"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strVal val="#ppt_h"/>
                                          </p:val>
                                        </p:tav>
                                        <p:tav tm="100000">
                                          <p:val>
                                            <p:strVal val="#ppt_h"/>
                                          </p:val>
                                        </p:tav>
                                      </p:tavLst>
                                    </p:anim>
                                  </p:childTnLst>
                                </p:cTn>
                              </p:par>
                              <p:par>
                                <p:cTn id="33" presetID="53" presetClass="entr" presetSubtype="16"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 grpId="0" animBg="1"/>
      <p:bldP spid="25" grpId="0" animBg="1"/>
      <p:bldP spid="28" grpId="0" animBg="1"/>
      <p:bldP spid="7" grpId="0" animBg="1"/>
      <p:bldP spid="8" grpId="0" animBg="1"/>
      <p:bldP spid="26" grpId="0" animBg="1"/>
      <p:bldP spid="58" grpId="1" animBg="1"/>
      <p:bldP spid="4" grpId="1" animBg="1"/>
      <p:bldP spid="25" grpId="1" animBg="1"/>
      <p:bldP spid="28" grpId="1" animBg="1"/>
      <p:bldP spid="7" grpId="1" animBg="1"/>
      <p:bldP spid="8" grpId="1" animBg="1"/>
      <p:bldP spid="2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 </a:t>
            </a:r>
            <a:r>
              <a:rPr lang="en-US" b="1">
                <a:solidFill>
                  <a:srgbClr val="00B0F0"/>
                </a:solidFill>
                <a:latin typeface="Microsoft YaHei UI" panose="020B0503020204020204" charset="-122"/>
                <a:ea typeface="Microsoft YaHei UI" panose="020B0503020204020204" charset="-122"/>
              </a:rPr>
              <a:t>REVERSE</a:t>
            </a:r>
            <a:endParaRPr lang="en-US" b="1">
              <a:solidFill>
                <a:srgbClr val="00B0F0"/>
              </a:solidFill>
              <a:latin typeface="Microsoft YaHei UI" panose="020B0503020204020204" charset="-122"/>
              <a:ea typeface="Microsoft YaHei UI" panose="020B0503020204020204" charset="-122"/>
            </a:endParaRPr>
          </a:p>
          <a:p>
            <a:pPr marL="285750" indent="-285750" algn="l">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Reverse the order of characters in a string.</a:t>
            </a:r>
            <a:endParaRPr lang="en-US" sz="1300">
              <a:solidFill>
                <a:schemeClr val="bg1"/>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sym typeface="+mn-ea"/>
            </a:endParaRPr>
          </a:p>
          <a:p>
            <a:pPr algn="l"/>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chemeClr val="accent4">
                  <a:lumMod val="40000"/>
                  <a:lumOff val="60000"/>
                </a:schemeClr>
              </a:solidFill>
              <a:latin typeface="Microsoft YaHei UI" panose="020B0503020204020204" charset="-122"/>
              <a:ea typeface="Microsoft YaHei UI" panose="020B0503020204020204" charset="-122"/>
            </a:endParaRPr>
          </a:p>
          <a:p>
            <a:pPr indent="0" algn="l">
              <a:buFont typeface="Wingdings" panose="05000000000000000000" charset="0"/>
              <a:buNone/>
            </a:pPr>
            <a:r>
              <a:rPr lang="en-US" b="1">
                <a:solidFill>
                  <a:srgbClr val="00B0F0"/>
                </a:solidFill>
                <a:latin typeface="Microsoft YaHei UI" panose="020B0503020204020204" charset="-122"/>
                <a:ea typeface="Microsoft YaHei UI" panose="020B0503020204020204" charset="-122"/>
              </a:rPr>
              <a:t>EXTENDED </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 </a:t>
            </a:r>
            <a:r>
              <a:rPr lang="en-US" b="1">
                <a:solidFill>
                  <a:srgbClr val="00B0F0"/>
                </a:solidFill>
                <a:latin typeface="Microsoft YaHei UI" panose="020B0503020204020204" charset="-122"/>
                <a:ea typeface="Microsoft YaHei UI" panose="020B0503020204020204" charset="-122"/>
              </a:rPr>
              <a:t>SLICING</a:t>
            </a:r>
            <a:endParaRPr lang="en-US" b="1">
              <a:solidFill>
                <a:srgbClr val="00B0F0"/>
              </a:solidFill>
              <a:latin typeface="Microsoft YaHei UI" panose="020B0503020204020204" charset="-122"/>
              <a:ea typeface="Microsoft YaHei UI" panose="020B0503020204020204" charset="-122"/>
            </a:endParaRPr>
          </a:p>
          <a:p>
            <a:pPr marL="285750" indent="-285750" algn="l">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Extract a substring with a specified step.</a:t>
            </a:r>
            <a:endParaRPr lang="en-US" sz="1300">
              <a:solidFill>
                <a:schemeClr val="bg1"/>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sym typeface="+mn-ea"/>
            </a:endParaRPr>
          </a:p>
          <a:p>
            <a:pPr algn="l"/>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 </a:t>
            </a:r>
            <a:r>
              <a:rPr lang="en-US" b="1">
                <a:solidFill>
                  <a:srgbClr val="00B0F0"/>
                </a:solidFill>
                <a:latin typeface="Microsoft YaHei UI" panose="020B0503020204020204" charset="-122"/>
                <a:ea typeface="Microsoft YaHei UI" panose="020B0503020204020204" charset="-122"/>
              </a:rPr>
              <a:t>SEQUENCE (</a:t>
            </a:r>
            <a:r>
              <a:rPr lang="en-US" b="1">
                <a:solidFill>
                  <a:schemeClr val="accent6">
                    <a:lumMod val="60000"/>
                    <a:lumOff val="40000"/>
                  </a:schemeClr>
                </a:solidFill>
                <a:latin typeface="Microsoft YaHei UI" panose="020B0503020204020204" charset="-122"/>
                <a:ea typeface="Microsoft YaHei UI" panose="020B0503020204020204" charset="-122"/>
              </a:rPr>
              <a:t>LOOP</a:t>
            </a:r>
            <a:r>
              <a:rPr lang="en-US" b="1">
                <a:solidFill>
                  <a:srgbClr val="00B0F0"/>
                </a:solidFill>
                <a:latin typeface="Microsoft YaHei UI" panose="020B0503020204020204" charset="-122"/>
                <a:ea typeface="Microsoft YaHei UI" panose="020B0503020204020204" charset="-122"/>
              </a:rPr>
              <a:t>)</a:t>
            </a:r>
            <a:endParaRPr lang="en-US" b="1">
              <a:solidFill>
                <a:srgbClr val="00B0F0"/>
              </a:solidFill>
              <a:latin typeface="Microsoft YaHei UI" panose="020B0503020204020204" charset="-122"/>
              <a:ea typeface="Microsoft YaHei UI" panose="020B0503020204020204" charset="-122"/>
            </a:endParaRPr>
          </a:p>
          <a:p>
            <a:pPr marL="285750" indent="-285750" algn="l">
              <a:buFont typeface="Wingdings" panose="05000000000000000000" charset="0"/>
              <a:buChar char="§"/>
            </a:pPr>
            <a:r>
              <a:rPr lang="en-US" sz="1300">
                <a:latin typeface="Microsoft YaHei UI" panose="020B0503020204020204" charset="-122"/>
                <a:ea typeface="Microsoft YaHei UI" panose="020B0503020204020204" charset="-122"/>
              </a:rPr>
              <a:t>Iterate over each character in a string.</a:t>
            </a:r>
            <a:endParaRPr lang="en-US" sz="1300">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sym typeface="+mn-ea"/>
            </a:endParaRPr>
          </a:p>
          <a:p>
            <a:pPr algn="l"/>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STRING</a:t>
              </a:r>
              <a:endParaRPr lang="en-US" sz="3200"/>
            </a:p>
            <a:p>
              <a:pPr algn="l"/>
              <a:endParaRPr lang="en-US" sz="3200"/>
            </a:p>
          </p:txBody>
        </p:sp>
      </p:grpSp>
      <p:sp>
        <p:nvSpPr>
          <p:cNvPr id="18" name="Rectangles 25"/>
          <p:cNvSpPr/>
          <p:nvPr>
            <p:custDataLst>
              <p:tags r:id="rId7"/>
            </p:custDataLst>
          </p:nvPr>
        </p:nvSpPr>
        <p:spPr>
          <a:xfrm>
            <a:off x="6177280" y="3600450"/>
            <a:ext cx="5760720" cy="303149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latin typeface="Microsoft YaHei UI" panose="020B0503020204020204" charset="-122"/>
                <a:ea typeface="Microsoft YaHei UI" panose="020B0503020204020204" charset="-122"/>
              </a:rPr>
              <a:t>FORMAT </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a:t>
            </a:r>
            <a:endParaRPr lang="en-US" b="1">
              <a:solidFill>
                <a:srgbClr val="00B0F0"/>
              </a:solidFill>
              <a:latin typeface="Microsoft YaHei UI" panose="020B0503020204020204" charset="-122"/>
              <a:ea typeface="Microsoft YaHei UI" panose="020B0503020204020204" charset="-122"/>
            </a:endParaRPr>
          </a:p>
          <a:p>
            <a:pPr marL="285750" indent="-285750" algn="l">
              <a:buFont typeface="Wingdings" panose="05000000000000000000" charset="0"/>
              <a:buChar char="§"/>
            </a:pPr>
            <a:r>
              <a:rPr lang="en-US" sz="1300">
                <a:latin typeface="Microsoft YaHei UI" panose="020B0503020204020204" charset="-122"/>
                <a:ea typeface="Microsoft YaHei UI" panose="020B0503020204020204" charset="-122"/>
              </a:rPr>
              <a:t>Insert variables into a string using placeholders.</a:t>
            </a:r>
            <a:endParaRPr lang="en-US" sz="1300">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a:p>
            <a:pPr algn="l"/>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a:p>
            <a:pPr algn="l"/>
            <a:r>
              <a:rPr lang="en-US" b="1">
                <a:solidFill>
                  <a:srgbClr val="00B0F0"/>
                </a:solidFill>
                <a:latin typeface="Microsoft YaHei UI" panose="020B0503020204020204" charset="-122"/>
                <a:ea typeface="Microsoft YaHei UI" panose="020B0503020204020204" charset="-122"/>
              </a:rPr>
              <a:t>FORMAT </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 </a:t>
            </a:r>
            <a:r>
              <a:rPr lang="en-US" b="1">
                <a:solidFill>
                  <a:srgbClr val="00B0F0"/>
                </a:solidFill>
                <a:latin typeface="Microsoft YaHei UI" panose="020B0503020204020204" charset="-122"/>
                <a:ea typeface="Microsoft YaHei UI" panose="020B0503020204020204" charset="-122"/>
              </a:rPr>
              <a:t>WITH </a:t>
            </a:r>
            <a:r>
              <a:rPr lang="en-US" b="1">
                <a:solidFill>
                  <a:srgbClr val="FFFF00"/>
                </a:solidFill>
                <a:latin typeface="Microsoft YaHei UI" panose="020B0503020204020204" charset="-122"/>
                <a:ea typeface="Microsoft YaHei UI" panose="020B0503020204020204" charset="-122"/>
              </a:rPr>
              <a:t>format</a:t>
            </a:r>
            <a:r>
              <a:rPr lang="en-US" b="1">
                <a:solidFill>
                  <a:schemeClr val="bg1"/>
                </a:solidFill>
                <a:latin typeface="Microsoft YaHei UI" panose="020B0503020204020204" charset="-122"/>
                <a:ea typeface="Microsoft YaHei UI" panose="020B0503020204020204" charset="-122"/>
              </a:rPr>
              <a:t>()</a:t>
            </a:r>
            <a:r>
              <a:rPr lang="en-US" b="1">
                <a:solidFill>
                  <a:srgbClr val="00B0F0"/>
                </a:solidFill>
                <a:latin typeface="Microsoft YaHei UI" panose="020B0503020204020204" charset="-122"/>
                <a:ea typeface="Microsoft YaHei UI" panose="020B0503020204020204" charset="-122"/>
              </a:rPr>
              <a:t> METHOD</a:t>
            </a:r>
            <a:endParaRPr lang="en-US" b="1">
              <a:solidFill>
                <a:srgbClr val="00B0F0"/>
              </a:solidFill>
              <a:latin typeface="Microsoft YaHei UI" panose="020B0503020204020204" charset="-122"/>
              <a:ea typeface="Microsoft YaHei UI" panose="020B0503020204020204" charset="-122"/>
            </a:endParaRPr>
          </a:p>
          <a:p>
            <a:pPr marL="285750" indent="-285750" algn="l">
              <a:buFont typeface="Wingdings" panose="05000000000000000000" charset="0"/>
              <a:buChar char="§"/>
            </a:pPr>
            <a:r>
              <a:rPr lang="en-US" sz="1300">
                <a:latin typeface="Microsoft YaHei UI" panose="020B0503020204020204" charset="-122"/>
                <a:ea typeface="Microsoft YaHei UI" panose="020B0503020204020204" charset="-122"/>
              </a:rPr>
              <a:t>Insert variables into a string using the format() method.</a:t>
            </a:r>
            <a:endParaRPr lang="en-US" sz="1300">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sym typeface="+mn-ea"/>
            </a:endParaRPr>
          </a:p>
          <a:p>
            <a:pPr algn="l"/>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sp>
        <p:nvSpPr>
          <p:cNvPr id="58" name="Flowchart: Alternate Process 57"/>
          <p:cNvSpPr/>
          <p:nvPr/>
        </p:nvSpPr>
        <p:spPr>
          <a:xfrm>
            <a:off x="762000" y="1654810"/>
            <a:ext cx="4785995" cy="10045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my_string =</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"Hello"</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reversed_string =</a:t>
            </a:r>
            <a:r>
              <a:rPr lang="en-US" sz="1200" b="1">
                <a:solidFill>
                  <a:schemeClr val="bg2">
                    <a:lumMod val="60000"/>
                    <a:lumOff val="40000"/>
                  </a:schemeClr>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my_string[ : :</a:t>
            </a:r>
            <a:r>
              <a:rPr lang="en-US" sz="1200" b="1">
                <a:solidFill>
                  <a:srgbClr val="0070C0"/>
                </a:solidFill>
                <a:latin typeface="Microsoft YaHei UI" panose="020B0503020204020204" charset="-122"/>
                <a:ea typeface="Microsoft YaHei UI" panose="020B0503020204020204" charset="-122"/>
                <a:sym typeface="+mn-ea"/>
              </a:rPr>
              <a:t> -1</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reversed_string</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 </a:t>
            </a:r>
            <a:r>
              <a:rPr lang="en-US" sz="1200" b="1">
                <a:solidFill>
                  <a:schemeClr val="bg1">
                    <a:lumMod val="75000"/>
                  </a:schemeClr>
                </a:solidFill>
                <a:latin typeface="Microsoft YaHei UI" panose="020B0503020204020204" charset="-122"/>
                <a:ea typeface="Microsoft YaHei UI" panose="020B0503020204020204" charset="-122"/>
                <a:sym typeface="+mn-ea"/>
              </a:rPr>
              <a:t>"olleH"</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4" name="Flowchart: Alternate Process 3"/>
          <p:cNvSpPr/>
          <p:nvPr/>
        </p:nvSpPr>
        <p:spPr>
          <a:xfrm>
            <a:off x="762000" y="3432175"/>
            <a:ext cx="4785995" cy="9791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my_string =</a:t>
            </a:r>
            <a:r>
              <a:rPr lang="en-US" sz="1200" b="1">
                <a:solidFill>
                  <a:srgbClr val="00B050"/>
                </a:solidFill>
                <a:latin typeface="Microsoft YaHei UI" panose="020B0503020204020204" charset="-122"/>
                <a:ea typeface="Microsoft YaHei UI" panose="020B0503020204020204" charset="-122"/>
                <a:sym typeface="+mn-ea"/>
              </a:rPr>
              <a:t> "Hello, World!"</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substring_with_step = my_string[</a:t>
            </a:r>
            <a:r>
              <a:rPr lang="en-US" sz="1200" b="1">
                <a:solidFill>
                  <a:srgbClr val="0070C0"/>
                </a:solidFill>
                <a:latin typeface="Microsoft YaHei UI" panose="020B0503020204020204" charset="-122"/>
                <a:ea typeface="Microsoft YaHei UI" panose="020B0503020204020204" charset="-122"/>
                <a:sym typeface="+mn-ea"/>
              </a:rPr>
              <a:t>0</a:t>
            </a:r>
            <a:r>
              <a:rPr lang="en-US" sz="1200" b="1">
                <a:solidFill>
                  <a:schemeClr val="bg1"/>
                </a:solidFill>
                <a:latin typeface="Microsoft YaHei UI" panose="020B0503020204020204" charset="-122"/>
                <a:ea typeface="Microsoft YaHei UI" panose="020B0503020204020204" charset="-122"/>
                <a:sym typeface="+mn-ea"/>
              </a:rPr>
              <a:t> : </a:t>
            </a:r>
            <a:r>
              <a:rPr lang="en-US" sz="1200" b="1">
                <a:solidFill>
                  <a:srgbClr val="0070C0"/>
                </a:solidFill>
                <a:latin typeface="Microsoft YaHei UI" panose="020B0503020204020204" charset="-122"/>
                <a:ea typeface="Microsoft YaHei UI" panose="020B0503020204020204" charset="-122"/>
                <a:sym typeface="+mn-ea"/>
              </a:rPr>
              <a:t>10 </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substring_with_step</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a:t>
            </a:r>
            <a:r>
              <a:rPr lang="en-US" sz="1200" b="1">
                <a:solidFill>
                  <a:schemeClr val="bg1">
                    <a:lumMod val="75000"/>
                  </a:schemeClr>
                </a:solidFill>
                <a:latin typeface="Microsoft YaHei UI" panose="020B0503020204020204" charset="-122"/>
                <a:ea typeface="Microsoft YaHei UI" panose="020B0503020204020204" charset="-122"/>
                <a:sym typeface="+mn-ea"/>
              </a:rPr>
              <a:t>Output: # "Hlo o"</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5" name="Flowchart: Alternate Process 24"/>
          <p:cNvSpPr/>
          <p:nvPr/>
        </p:nvSpPr>
        <p:spPr>
          <a:xfrm>
            <a:off x="762000" y="5255895"/>
            <a:ext cx="2827655" cy="12414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my_string = </a:t>
            </a:r>
            <a:r>
              <a:rPr lang="en-US" sz="1200" b="1">
                <a:solidFill>
                  <a:srgbClr val="00B050"/>
                </a:solidFill>
                <a:latin typeface="Microsoft YaHei UI" panose="020B0503020204020204" charset="-122"/>
                <a:ea typeface="Microsoft YaHei UI" panose="020B0503020204020204" charset="-122"/>
                <a:sym typeface="+mn-ea"/>
              </a:rPr>
              <a:t>"Hello"</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accent3">
                    <a:lumMod val="40000"/>
                    <a:lumOff val="60000"/>
                  </a:schemeClr>
                </a:solidFill>
                <a:latin typeface="Microsoft YaHei UI" panose="020B0503020204020204" charset="-122"/>
                <a:ea typeface="Microsoft YaHei UI" panose="020B0503020204020204" charset="-122"/>
                <a:sym typeface="+mn-ea"/>
              </a:rPr>
              <a:t>char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chemeClr val="bg1"/>
                </a:solidFill>
                <a:latin typeface="Microsoft YaHei UI" panose="020B0503020204020204" charset="-122"/>
                <a:ea typeface="Microsoft YaHei UI" panose="020B0503020204020204" charset="-122"/>
                <a:sym typeface="+mn-ea"/>
              </a:rPr>
              <a:t>my_string:</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chemeClr val="accent3">
                    <a:lumMod val="40000"/>
                    <a:lumOff val="60000"/>
                  </a:schemeClr>
                </a:solidFill>
                <a:latin typeface="Microsoft YaHei UI" panose="020B0503020204020204" charset="-122"/>
                <a:ea typeface="Microsoft YaHei UI" panose="020B0503020204020204" charset="-122"/>
                <a:sym typeface="+mn-ea"/>
              </a:rPr>
              <a:t>char</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p:txBody>
      </p:sp>
      <p:sp>
        <p:nvSpPr>
          <p:cNvPr id="26" name="Flowchart: Alternate Process 25"/>
          <p:cNvSpPr/>
          <p:nvPr/>
        </p:nvSpPr>
        <p:spPr>
          <a:xfrm>
            <a:off x="6577965" y="4134485"/>
            <a:ext cx="3611245" cy="93027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name = </a:t>
            </a:r>
            <a:r>
              <a:rPr lang="en-US" sz="1200" b="1">
                <a:solidFill>
                  <a:srgbClr val="00B050"/>
                </a:solidFill>
                <a:latin typeface="Microsoft YaHei UI" panose="020B0503020204020204" charset="-122"/>
                <a:ea typeface="Microsoft YaHei UI" panose="020B0503020204020204" charset="-122"/>
                <a:sym typeface="+mn-ea"/>
              </a:rPr>
              <a:t>"Alice"</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age = </a:t>
            </a:r>
            <a:r>
              <a:rPr lang="en-US" sz="1200" b="1">
                <a:solidFill>
                  <a:srgbClr val="0070C0"/>
                </a:solidFill>
                <a:latin typeface="Microsoft YaHei UI" panose="020B0503020204020204" charset="-122"/>
                <a:ea typeface="Microsoft YaHei UI" panose="020B0503020204020204" charset="-122"/>
                <a:sym typeface="+mn-ea"/>
              </a:rPr>
              <a:t>30</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formatted_string = </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"My name is</a:t>
            </a:r>
            <a:r>
              <a:rPr lang="en-US" sz="1200" b="1">
                <a:solidFill>
                  <a:srgbClr val="0070C0"/>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and I am</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age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years</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old."</a:t>
            </a:r>
            <a:endParaRPr lang="en-US" sz="1200" b="1">
              <a:solidFill>
                <a:srgbClr val="00B050"/>
              </a:solidFill>
              <a:latin typeface="Microsoft YaHei UI" panose="020B0503020204020204" charset="-122"/>
              <a:ea typeface="Microsoft YaHei UI" panose="020B0503020204020204" charset="-122"/>
              <a:sym typeface="+mn-ea"/>
            </a:endParaRPr>
          </a:p>
          <a:p>
            <a:pPr algn="l"/>
            <a:endParaRPr lang="en-US" sz="1200" b="1">
              <a:solidFill>
                <a:schemeClr val="bg1"/>
              </a:solidFill>
              <a:latin typeface="Microsoft YaHei UI" panose="020B0503020204020204" charset="-122"/>
              <a:ea typeface="Microsoft YaHei UI" panose="020B0503020204020204" charset="-122"/>
              <a:sym typeface="+mn-ea"/>
            </a:endParaRPr>
          </a:p>
        </p:txBody>
      </p:sp>
      <p:sp>
        <p:nvSpPr>
          <p:cNvPr id="28" name="Flowchart: Alternate Process 27"/>
          <p:cNvSpPr/>
          <p:nvPr/>
        </p:nvSpPr>
        <p:spPr>
          <a:xfrm>
            <a:off x="3796030" y="5309235"/>
            <a:ext cx="1751965" cy="12414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400" b="1">
                <a:solidFill>
                  <a:schemeClr val="bg1">
                    <a:lumMod val="75000"/>
                  </a:schemeClr>
                </a:solidFill>
                <a:latin typeface="Microsoft YaHei UI" panose="020B0503020204020204" charset="-122"/>
                <a:ea typeface="Microsoft YaHei UI" panose="020B0503020204020204" charset="-122"/>
                <a:sym typeface="+mn-ea"/>
              </a:rPr>
              <a:t>Output:	# H</a:t>
            </a:r>
            <a:endParaRPr lang="en-US" sz="1400" b="1">
              <a:solidFill>
                <a:schemeClr val="bg1">
                  <a:lumMod val="75000"/>
                </a:schemeClr>
              </a:solidFill>
              <a:latin typeface="Microsoft YaHei UI" panose="020B0503020204020204" charset="-122"/>
              <a:ea typeface="Microsoft YaHei UI" panose="020B0503020204020204" charset="-122"/>
              <a:sym typeface="+mn-ea"/>
            </a:endParaRPr>
          </a:p>
          <a:p>
            <a:pPr lvl="2" algn="l"/>
            <a:r>
              <a:rPr lang="en-US" sz="1400" b="1">
                <a:solidFill>
                  <a:schemeClr val="bg1">
                    <a:lumMod val="75000"/>
                  </a:schemeClr>
                </a:solidFill>
                <a:latin typeface="Microsoft YaHei UI" panose="020B0503020204020204" charset="-122"/>
                <a:ea typeface="Microsoft YaHei UI" panose="020B0503020204020204" charset="-122"/>
                <a:sym typeface="+mn-ea"/>
              </a:rPr>
              <a:t># e</a:t>
            </a:r>
            <a:endParaRPr lang="en-US" sz="1400" b="1">
              <a:solidFill>
                <a:schemeClr val="bg1">
                  <a:lumMod val="75000"/>
                </a:schemeClr>
              </a:solidFill>
              <a:latin typeface="Microsoft YaHei UI" panose="020B0503020204020204" charset="-122"/>
              <a:ea typeface="Microsoft YaHei UI" panose="020B0503020204020204" charset="-122"/>
              <a:sym typeface="+mn-ea"/>
            </a:endParaRPr>
          </a:p>
          <a:p>
            <a:pPr lvl="2" algn="l"/>
            <a:r>
              <a:rPr lang="en-US" sz="1400" b="1">
                <a:solidFill>
                  <a:schemeClr val="bg1">
                    <a:lumMod val="75000"/>
                  </a:schemeClr>
                </a:solidFill>
                <a:latin typeface="Microsoft YaHei UI" panose="020B0503020204020204" charset="-122"/>
                <a:ea typeface="Microsoft YaHei UI" panose="020B0503020204020204" charset="-122"/>
                <a:sym typeface="+mn-ea"/>
              </a:rPr>
              <a:t># l</a:t>
            </a:r>
            <a:endParaRPr lang="en-US" sz="1400" b="1">
              <a:solidFill>
                <a:schemeClr val="bg1">
                  <a:lumMod val="75000"/>
                </a:schemeClr>
              </a:solidFill>
              <a:latin typeface="Microsoft YaHei UI" panose="020B0503020204020204" charset="-122"/>
              <a:ea typeface="Microsoft YaHei UI" panose="020B0503020204020204" charset="-122"/>
              <a:sym typeface="+mn-ea"/>
            </a:endParaRPr>
          </a:p>
          <a:p>
            <a:pPr lvl="2" algn="l"/>
            <a:r>
              <a:rPr lang="en-US" sz="1400" b="1">
                <a:solidFill>
                  <a:schemeClr val="bg1">
                    <a:lumMod val="75000"/>
                  </a:schemeClr>
                </a:solidFill>
                <a:latin typeface="Microsoft YaHei UI" panose="020B0503020204020204" charset="-122"/>
                <a:ea typeface="Microsoft YaHei UI" panose="020B0503020204020204" charset="-122"/>
                <a:sym typeface="+mn-ea"/>
              </a:rPr>
              <a:t># l</a:t>
            </a:r>
            <a:endParaRPr lang="en-US" sz="1400" b="1">
              <a:solidFill>
                <a:schemeClr val="bg1">
                  <a:lumMod val="75000"/>
                </a:schemeClr>
              </a:solidFill>
              <a:latin typeface="Microsoft YaHei UI" panose="020B0503020204020204" charset="-122"/>
              <a:ea typeface="Microsoft YaHei UI" panose="020B0503020204020204" charset="-122"/>
              <a:sym typeface="+mn-ea"/>
            </a:endParaRPr>
          </a:p>
          <a:p>
            <a:pPr lvl="2" algn="l"/>
            <a:r>
              <a:rPr lang="en-US" sz="1400" b="1">
                <a:solidFill>
                  <a:schemeClr val="bg1">
                    <a:lumMod val="75000"/>
                  </a:schemeClr>
                </a:solidFill>
                <a:latin typeface="Microsoft YaHei UI" panose="020B0503020204020204" charset="-122"/>
                <a:ea typeface="Microsoft YaHei UI" panose="020B0503020204020204" charset="-122"/>
                <a:sym typeface="+mn-ea"/>
              </a:rPr>
              <a:t># o</a:t>
            </a:r>
            <a:endParaRPr lang="en-US" sz="14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9" name="Flowchart: Alternate Process 28"/>
          <p:cNvSpPr/>
          <p:nvPr/>
        </p:nvSpPr>
        <p:spPr>
          <a:xfrm>
            <a:off x="6577965" y="5668645"/>
            <a:ext cx="3611245" cy="96329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name = </a:t>
            </a:r>
            <a:r>
              <a:rPr lang="en-US" sz="1200" b="1">
                <a:solidFill>
                  <a:srgbClr val="00B050"/>
                </a:solidFill>
                <a:latin typeface="Microsoft YaHei UI" panose="020B0503020204020204" charset="-122"/>
                <a:ea typeface="Microsoft YaHei UI" panose="020B0503020204020204" charset="-122"/>
                <a:sym typeface="+mn-ea"/>
              </a:rPr>
              <a:t>"Alice"</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age =</a:t>
            </a:r>
            <a:r>
              <a:rPr lang="en-US" sz="1200" b="1">
                <a:solidFill>
                  <a:srgbClr val="0070C0"/>
                </a:solidFill>
                <a:latin typeface="Microsoft YaHei UI" panose="020B0503020204020204" charset="-122"/>
                <a:ea typeface="Microsoft YaHei UI" panose="020B0503020204020204" charset="-122"/>
                <a:sym typeface="+mn-ea"/>
              </a:rPr>
              <a:t> 30</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formatted_string = </a:t>
            </a:r>
            <a:r>
              <a:rPr lang="en-US" sz="1200" b="1">
                <a:solidFill>
                  <a:srgbClr val="00B050"/>
                </a:solidFill>
                <a:latin typeface="Microsoft YaHei UI" panose="020B0503020204020204" charset="-122"/>
                <a:ea typeface="Microsoft YaHei UI" panose="020B0503020204020204" charset="-122"/>
                <a:sym typeface="+mn-ea"/>
              </a:rPr>
              <a:t>"My name is</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and I am</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years</a:t>
            </a:r>
            <a:r>
              <a:rPr lang="en-US" sz="1200" b="1">
                <a:solidFill>
                  <a:schemeClr val="accent6"/>
                </a:solidFill>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old."</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format</a:t>
            </a:r>
            <a:r>
              <a:rPr lang="en-US" sz="1200" b="1">
                <a:solidFill>
                  <a:schemeClr val="bg1"/>
                </a:solidFill>
                <a:latin typeface="Microsoft YaHei UI" panose="020B0503020204020204" charset="-122"/>
                <a:ea typeface="Microsoft YaHei UI" panose="020B0503020204020204" charset="-122"/>
                <a:sym typeface="+mn-ea"/>
              </a:rPr>
              <a:t>(name, age)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 name="Content Placeholder 2" descr="Python-String-Formatting-Best-Practices_Watermarked-2"/>
          <p:cNvPicPr>
            <a:picLocks noChangeAspect="1"/>
          </p:cNvPicPr>
          <p:nvPr>
            <p:ph idx="1"/>
          </p:nvPr>
        </p:nvPicPr>
        <p:blipFill>
          <a:blip r:embed="rId8"/>
          <a:srcRect b="15701"/>
          <a:stretch>
            <a:fillRect/>
          </a:stretch>
        </p:blipFill>
        <p:spPr>
          <a:xfrm>
            <a:off x="6177280" y="960120"/>
            <a:ext cx="5760720" cy="2610485"/>
          </a:xfrm>
          <a:prstGeom prst="rect">
            <a:avLst/>
          </a:prstGeom>
        </p:spPr>
      </p:pic>
      <p:sp>
        <p:nvSpPr>
          <p:cNvPr id="7" name="Flowchart: Alternate Process 6"/>
          <p:cNvSpPr/>
          <p:nvPr/>
        </p:nvSpPr>
        <p:spPr>
          <a:xfrm>
            <a:off x="10323195" y="4135120"/>
            <a:ext cx="1503680" cy="92964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 # "My name is Alice and I am 30 years old."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8" name="Flowchart: Alternate Process 7"/>
          <p:cNvSpPr/>
          <p:nvPr/>
        </p:nvSpPr>
        <p:spPr>
          <a:xfrm>
            <a:off x="10330815" y="5668645"/>
            <a:ext cx="1503680" cy="92964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 # "My name is Alice and I am 30 years old."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1"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par>
                                <p:cTn id="37" presetID="53" presetClass="entr" presetSubtype="16"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500" fill="hold"/>
                                        <p:tgtEl>
                                          <p:spTgt spid="3"/>
                                        </p:tgtEl>
                                        <p:attrNameLst>
                                          <p:attrName>ppt_w</p:attrName>
                                        </p:attrNameLst>
                                      </p:cBhvr>
                                      <p:tavLst>
                                        <p:tav tm="0">
                                          <p:val>
                                            <p:fltVal val="0"/>
                                          </p:val>
                                        </p:tav>
                                        <p:tav tm="100000">
                                          <p:val>
                                            <p:strVal val="#ppt_w"/>
                                          </p:val>
                                        </p:tav>
                                      </p:tavLst>
                                    </p:anim>
                                    <p:anim calcmode="lin" valueType="num">
                                      <p:cBhvr>
                                        <p:cTn id="40" dur="500" fill="hold"/>
                                        <p:tgtEl>
                                          <p:spTgt spid="3"/>
                                        </p:tgtEl>
                                        <p:attrNameLst>
                                          <p:attrName>ppt_h</p:attrName>
                                        </p:attrNameLst>
                                      </p:cBhvr>
                                      <p:tavLst>
                                        <p:tav tm="0">
                                          <p:val>
                                            <p:fltVal val="0"/>
                                          </p:val>
                                        </p:tav>
                                        <p:tav tm="100000">
                                          <p:val>
                                            <p:strVal val="#ppt_h"/>
                                          </p:val>
                                        </p:tav>
                                      </p:tavLst>
                                    </p:anim>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 grpId="0" animBg="1"/>
      <p:bldP spid="25" grpId="0" animBg="1"/>
      <p:bldP spid="28" grpId="0" animBg="1"/>
      <p:bldP spid="29" grpId="0" animBg="1"/>
      <p:bldP spid="26" grpId="0" animBg="1"/>
      <p:bldP spid="7" grpId="0" animBg="1"/>
      <p:bldP spid="8" grpId="0" animBg="1"/>
      <p:bldP spid="58" grpId="1" animBg="1"/>
      <p:bldP spid="4" grpId="1" animBg="1"/>
      <p:bldP spid="25" grpId="1" animBg="1"/>
      <p:bldP spid="28" grpId="1" animBg="1"/>
      <p:bldP spid="29" grpId="1" animBg="1"/>
      <p:bldP spid="26" grpId="1" animBg="1"/>
      <p:bldP spid="7" grpId="1" animBg="1"/>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955"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a:t>
            </a:r>
            <a:r>
              <a:rPr lang="en-US" sz="2000" b="1">
                <a:solidFill>
                  <a:srgbClr val="00B0F0"/>
                </a:solidFill>
                <a:latin typeface="Microsoft YaHei UI" panose="020B0503020204020204" charset="-122"/>
                <a:ea typeface="Microsoft YaHei UI" panose="020B0503020204020204" charset="-122"/>
              </a:rPr>
              <a:t> METHODS</a:t>
            </a:r>
            <a:endParaRPr lang="en-US" sz="2000" b="1">
              <a:solidFill>
                <a:srgbClr val="00B0F0"/>
              </a:solidFill>
              <a:latin typeface="Microsoft YaHei UI" panose="020B0503020204020204" charset="-122"/>
              <a:ea typeface="Microsoft YaHei UI" panose="020B0503020204020204" charset="-122"/>
            </a:endParaRPr>
          </a:p>
          <a:p>
            <a:pPr algn="l">
              <a:lnSpc>
                <a:spcPct val="110000"/>
              </a:lnSpc>
            </a:pPr>
            <a:r>
              <a:rPr lang="en-US" sz="1300">
                <a:latin typeface="Microsoft YaHei UI" panose="020B0503020204020204" charset="-122"/>
                <a:ea typeface="Microsoft YaHei UI" panose="020B0503020204020204" charset="-122"/>
              </a:rPr>
              <a:t>String methods in Python are built-in functions that perform various operations on strings. These methods allow you to manipulate and analyze strings efficiently.</a:t>
            </a:r>
            <a:endParaRPr lang="en-US" sz="1300">
              <a:latin typeface="Microsoft YaHei UI" panose="020B0503020204020204" charset="-122"/>
              <a:ea typeface="Microsoft YaHei UI" panose="020B0503020204020204" charset="-122"/>
            </a:endParaRPr>
          </a:p>
          <a:p>
            <a:pPr algn="l"/>
            <a:r>
              <a:rPr lang="en-US" sz="1500" b="1">
                <a:solidFill>
                  <a:srgbClr val="FA005A"/>
                </a:solidFill>
                <a:latin typeface="Microsoft YaHei UI" panose="020B0503020204020204" charset="-122"/>
                <a:ea typeface="Microsoft YaHei UI" panose="020B0503020204020204" charset="-122"/>
              </a:rPr>
              <a:t>Ex:</a:t>
            </a:r>
            <a:r>
              <a:rPr lang="en-US" sz="1500" b="1">
                <a:solidFill>
                  <a:srgbClr val="FA005A"/>
                </a:solidFill>
                <a:latin typeface="Microsoft YaHei UI" panose="020B0503020204020204" charset="-122"/>
                <a:ea typeface="Microsoft YaHei UI" panose="020B0503020204020204" charset="-122"/>
              </a:rPr>
              <a:t> </a:t>
            </a:r>
            <a:endParaRPr lang="en-US" sz="1500" b="1">
              <a:solidFill>
                <a:srgbClr val="FA005A"/>
              </a:solidFill>
              <a:latin typeface="Microsoft YaHei UI" panose="020B0503020204020204" charset="-122"/>
              <a:ea typeface="Microsoft YaHei UI" panose="020B0503020204020204" charset="-122"/>
            </a:endParaRPr>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STRING METHODS</a:t>
              </a:r>
              <a:endParaRPr lang="en-US" sz="3200"/>
            </a:p>
            <a:p>
              <a:pPr algn="l"/>
              <a:endParaRPr lang="en-US" sz="3200"/>
            </a:p>
          </p:txBody>
        </p:sp>
      </p:grpSp>
      <p:pic>
        <p:nvPicPr>
          <p:cNvPr id="9" name="Content Placeholder 8" descr="python-string-method"/>
          <p:cNvPicPr>
            <a:picLocks noChangeAspect="1"/>
          </p:cNvPicPr>
          <p:nvPr>
            <p:ph idx="1"/>
          </p:nvPr>
        </p:nvPicPr>
        <p:blipFill>
          <a:blip r:embed="rId7"/>
          <a:stretch>
            <a:fillRect/>
          </a:stretch>
        </p:blipFill>
        <p:spPr>
          <a:xfrm>
            <a:off x="6188710" y="962660"/>
            <a:ext cx="5760720" cy="5600224"/>
          </a:xfrm>
          <a:prstGeom prst="rect">
            <a:avLst/>
          </a:prstGeom>
          <a:ln>
            <a:solidFill>
              <a:srgbClr val="0070C0"/>
            </a:solidFill>
          </a:ln>
        </p:spPr>
      </p:pic>
      <p:sp>
        <p:nvSpPr>
          <p:cNvPr id="58" name="Rectangles 57"/>
          <p:cNvSpPr/>
          <p:nvPr/>
        </p:nvSpPr>
        <p:spPr>
          <a:xfrm>
            <a:off x="396875" y="2249170"/>
            <a:ext cx="5375275" cy="4157345"/>
          </a:xfrm>
          <a:prstGeom prst="rect">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40000"/>
              </a:lnSpc>
            </a:pPr>
            <a:r>
              <a:rPr lang="en-US" sz="1200" b="1">
                <a:latin typeface="Microsoft YaHei UI" panose="020B0503020204020204" charset="-122"/>
                <a:ea typeface="Microsoft YaHei UI" panose="020B0503020204020204" charset="-122"/>
                <a:sym typeface="+mn-ea"/>
              </a:rPr>
              <a:t>my_string = </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 world</a:t>
            </a:r>
            <a:r>
              <a:rPr lang="en-US" sz="1200" b="1">
                <a:solidFill>
                  <a:srgbClr val="00B050"/>
                </a:solidFill>
                <a:latin typeface="Microsoft YaHei UI" panose="020B0503020204020204" charset="-122"/>
                <a:ea typeface="Microsoft YaHei UI" panose="020B0503020204020204" charset="-122"/>
                <a:sym typeface="+mn-ea"/>
              </a:rPr>
              <a:t>"</a:t>
            </a:r>
            <a:endParaRPr lang="en-US" sz="1200" b="1">
              <a:solidFill>
                <a:schemeClr val="accent6"/>
              </a:solidFill>
              <a:latin typeface="Microsoft YaHei UI" panose="020B0503020204020204" charset="-122"/>
              <a:ea typeface="Microsoft YaHei UI" panose="020B0503020204020204" charset="-122"/>
              <a:sym typeface="+mn-ea"/>
            </a:endParaRPr>
          </a:p>
          <a:p>
            <a:pPr algn="l">
              <a:lnSpc>
                <a:spcPct val="140000"/>
              </a:lnSpc>
            </a:pPr>
            <a:r>
              <a:rPr lang="en-US" sz="1200" b="1">
                <a:latin typeface="Microsoft YaHei UI" panose="020B0503020204020204" charset="-122"/>
                <a:ea typeface="Microsoft YaHei UI" panose="020B0503020204020204" charset="-122"/>
                <a:sym typeface="+mn-ea"/>
              </a:rPr>
              <a:t>my_list = [</a:t>
            </a:r>
            <a:r>
              <a:rPr lang="en-US" sz="1200" b="1">
                <a:solidFill>
                  <a:srgbClr val="00B050"/>
                </a:solidFill>
                <a:latin typeface="Microsoft YaHei UI" panose="020B0503020204020204" charset="-122"/>
                <a:ea typeface="Microsoft YaHei UI" panose="020B0503020204020204" charset="-122"/>
                <a:sym typeface="+mn-ea"/>
              </a:rPr>
              <a:t>"hello"</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"world"</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40000"/>
              </a:lnSpc>
            </a:pPr>
            <a:endParaRPr lang="en-US" sz="1200" b="1">
              <a:latin typeface="Microsoft YaHei UI" panose="020B0503020204020204" charset="-122"/>
              <a:ea typeface="Microsoft YaHei UI" panose="020B0503020204020204" charset="-122"/>
              <a:sym typeface="+mn-ea"/>
            </a:endParaRPr>
          </a:p>
          <a:p>
            <a:pPr algn="l">
              <a:lnSpc>
                <a:spcPct val="140000"/>
              </a:lnSpc>
            </a:pPr>
            <a:r>
              <a:rPr lang="en-US" sz="1200" b="1">
                <a:solidFill>
                  <a:schemeClr val="bg1"/>
                </a:solidFill>
                <a:latin typeface="Microsoft YaHei UI" panose="020B0503020204020204" charset="-122"/>
                <a:ea typeface="Microsoft YaHei UI" panose="020B0503020204020204" charset="-122"/>
                <a:sym typeface="+mn-ea"/>
              </a:rPr>
              <a:t>my_string</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upper</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"HELLO WORLD"</a:t>
            </a:r>
            <a:r>
              <a:rPr lang="en-US" sz="1200" b="1">
                <a:latin typeface="Microsoft YaHei UI" panose="020B0503020204020204" charset="-122"/>
                <a:ea typeface="Microsoft YaHei UI" panose="020B0503020204020204" charset="-122"/>
                <a:sym typeface="+mn-ea"/>
              </a:rPr>
              <a:t> </a:t>
            </a:r>
            <a:endParaRPr lang="en-US" sz="1200" b="1">
              <a:latin typeface="Microsoft YaHei UI" panose="020B0503020204020204" charset="-122"/>
              <a:ea typeface="Microsoft YaHei UI" panose="020B0503020204020204" charset="-122"/>
              <a:sym typeface="+mn-ea"/>
            </a:endParaRPr>
          </a:p>
          <a:p>
            <a:pPr algn="l">
              <a:lnSpc>
                <a:spcPct val="140000"/>
              </a:lnSpc>
            </a:pPr>
            <a:r>
              <a:rPr lang="en-US" sz="1200" b="1">
                <a:solidFill>
                  <a:schemeClr val="bg1"/>
                </a:solidFill>
                <a:latin typeface="Microsoft YaHei UI" panose="020B0503020204020204" charset="-122"/>
                <a:ea typeface="Microsoft YaHei UI" panose="020B0503020204020204" charset="-122"/>
                <a:sym typeface="+mn-ea"/>
              </a:rPr>
              <a:t>my_string</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lower</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"hello world"</a:t>
            </a:r>
            <a:endParaRPr lang="en-US" sz="1200" b="1">
              <a:latin typeface="Microsoft YaHei UI" panose="020B0503020204020204" charset="-122"/>
              <a:ea typeface="Microsoft YaHei UI" panose="020B0503020204020204" charset="-122"/>
              <a:sym typeface="+mn-ea"/>
            </a:endParaRPr>
          </a:p>
          <a:p>
            <a:pPr algn="l">
              <a:lnSpc>
                <a:spcPct val="140000"/>
              </a:lnSpc>
            </a:pPr>
            <a:r>
              <a:rPr lang="en-US" sz="1200" b="1">
                <a:solidFill>
                  <a:schemeClr val="bg1"/>
                </a:solidFill>
                <a:latin typeface="Microsoft YaHei UI" panose="020B0503020204020204" charset="-122"/>
                <a:ea typeface="Microsoft YaHei UI" panose="020B0503020204020204" charset="-122"/>
                <a:sym typeface="+mn-ea"/>
              </a:rPr>
              <a:t>my_string</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replace</a:t>
            </a:r>
            <a:r>
              <a:rPr lang="en-US" sz="1200" b="1">
                <a:latin typeface="Microsoft YaHei UI" panose="020B0503020204020204" charset="-122"/>
                <a:ea typeface="Microsoft YaHei UI" panose="020B0503020204020204" charset="-122"/>
                <a:sym typeface="+mn-ea"/>
              </a:rPr>
              <a:t>(</a:t>
            </a:r>
            <a:r>
              <a:rPr lang="en-US" sz="1200" b="1">
                <a:solidFill>
                  <a:schemeClr val="accent6"/>
                </a:solidFill>
                <a:latin typeface="Microsoft YaHei UI" panose="020B0503020204020204" charset="-122"/>
                <a:ea typeface="Microsoft YaHei UI" panose="020B0503020204020204" charset="-122"/>
                <a:sym typeface="+mn-ea"/>
              </a:rPr>
              <a:t>"world"</a:t>
            </a:r>
            <a:r>
              <a:rPr lang="en-US" sz="1200" b="1">
                <a:latin typeface="Microsoft YaHei UI" panose="020B0503020204020204" charset="-122"/>
                <a:ea typeface="Microsoft YaHei UI" panose="020B0503020204020204" charset="-122"/>
                <a:sym typeface="+mn-ea"/>
              </a:rPr>
              <a:t>, </a:t>
            </a:r>
            <a:r>
              <a:rPr lang="en-US" sz="1200" b="1">
                <a:solidFill>
                  <a:schemeClr val="accent6"/>
                </a:solidFill>
                <a:latin typeface="Microsoft YaHei UI" panose="020B0503020204020204" charset="-122"/>
                <a:ea typeface="Microsoft YaHei UI" panose="020B0503020204020204" charset="-122"/>
                <a:sym typeface="+mn-ea"/>
              </a:rPr>
              <a:t>"Python"</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"hello Python"</a:t>
            </a:r>
            <a:endParaRPr lang="en-US" sz="1200" b="1">
              <a:latin typeface="Microsoft YaHei UI" panose="020B0503020204020204" charset="-122"/>
              <a:ea typeface="Microsoft YaHei UI" panose="020B0503020204020204" charset="-122"/>
              <a:sym typeface="+mn-ea"/>
            </a:endParaRPr>
          </a:p>
          <a:p>
            <a:pPr algn="l">
              <a:lnSpc>
                <a:spcPct val="140000"/>
              </a:lnSpc>
            </a:pPr>
            <a:r>
              <a:rPr lang="en-US" sz="1200" b="1">
                <a:solidFill>
                  <a:schemeClr val="bg1"/>
                </a:solidFill>
                <a:latin typeface="Microsoft YaHei UI" panose="020B0503020204020204" charset="-122"/>
                <a:ea typeface="Microsoft YaHei UI" panose="020B0503020204020204" charset="-122"/>
                <a:sym typeface="+mn-ea"/>
              </a:rPr>
              <a:t>my_string</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split</a:t>
            </a:r>
            <a:r>
              <a:rPr lang="en-US" sz="1200" b="1">
                <a:latin typeface="Microsoft YaHei UI" panose="020B0503020204020204" charset="-122"/>
                <a:ea typeface="Microsoft YaHei UI" panose="020B0503020204020204" charset="-122"/>
                <a:sym typeface="+mn-ea"/>
              </a:rPr>
              <a:t>(" ")  </a:t>
            </a:r>
            <a:r>
              <a:rPr lang="en-US" sz="1200" b="1">
                <a:solidFill>
                  <a:schemeClr val="bg1">
                    <a:lumMod val="75000"/>
                  </a:schemeClr>
                </a:solidFill>
                <a:latin typeface="Microsoft YaHei UI" panose="020B0503020204020204" charset="-122"/>
                <a:ea typeface="Microsoft YaHei UI" panose="020B0503020204020204" charset="-122"/>
                <a:sym typeface="+mn-ea"/>
              </a:rPr>
              <a:t># ["hello", "world"]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40000"/>
              </a:lnSpc>
            </a:pPr>
            <a:r>
              <a:rPr lang="en-US" sz="1200" b="1">
                <a:solidFill>
                  <a:srgbClr val="92D050"/>
                </a:solidFill>
                <a:latin typeface="Microsoft YaHei UI" panose="020B0503020204020204" charset="-122"/>
                <a:ea typeface="Microsoft YaHei UI" panose="020B0503020204020204" charset="-122"/>
                <a:sym typeface="+mn-ea"/>
              </a:rPr>
              <a:t>" "</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join</a:t>
            </a:r>
            <a:r>
              <a:rPr lang="en-US" sz="1200" b="1">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my_list</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"hello world"</a:t>
            </a:r>
            <a:endParaRPr lang="en-US" sz="1200" b="1">
              <a:latin typeface="Microsoft YaHei UI" panose="020B0503020204020204" charset="-122"/>
              <a:ea typeface="Microsoft YaHei UI" panose="020B0503020204020204" charset="-122"/>
              <a:sym typeface="+mn-ea"/>
            </a:endParaRPr>
          </a:p>
          <a:p>
            <a:pPr algn="l">
              <a:lnSpc>
                <a:spcPct val="140000"/>
              </a:lnSpc>
            </a:pPr>
            <a:r>
              <a:rPr lang="en-US" sz="1200" b="1">
                <a:solidFill>
                  <a:schemeClr val="bg1"/>
                </a:solidFill>
                <a:latin typeface="Microsoft YaHei UI" panose="020B0503020204020204" charset="-122"/>
                <a:ea typeface="Microsoft YaHei UI" panose="020B0503020204020204" charset="-122"/>
                <a:sym typeface="+mn-ea"/>
              </a:rPr>
              <a:t>my_string</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startswith</a:t>
            </a:r>
            <a:r>
              <a:rPr lang="en-US" sz="1200" b="1">
                <a:latin typeface="Microsoft YaHei UI" panose="020B0503020204020204" charset="-122"/>
                <a:ea typeface="Microsoft YaHei UI" panose="020B0503020204020204" charset="-122"/>
                <a:sym typeface="+mn-ea"/>
              </a:rPr>
              <a:t>(</a:t>
            </a:r>
            <a:r>
              <a:rPr lang="en-US" sz="1200" b="1">
                <a:solidFill>
                  <a:schemeClr val="accent6"/>
                </a:solidFill>
                <a:latin typeface="Microsoft YaHei UI" panose="020B0503020204020204" charset="-122"/>
                <a:ea typeface="Microsoft YaHei UI" panose="020B0503020204020204" charset="-122"/>
                <a:sym typeface="+mn-ea"/>
              </a:rPr>
              <a:t>"hello"</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True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40000"/>
              </a:lnSpc>
            </a:pPr>
            <a:r>
              <a:rPr lang="en-US" sz="1200" b="1">
                <a:solidFill>
                  <a:schemeClr val="bg1"/>
                </a:solidFill>
                <a:latin typeface="Microsoft YaHei UI" panose="020B0503020204020204" charset="-122"/>
                <a:ea typeface="Microsoft YaHei UI" panose="020B0503020204020204" charset="-122"/>
                <a:sym typeface="+mn-ea"/>
              </a:rPr>
              <a:t>my_string</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endswith</a:t>
            </a:r>
            <a:r>
              <a:rPr lang="en-US" sz="1200" b="1">
                <a:latin typeface="Microsoft YaHei UI" panose="020B0503020204020204" charset="-122"/>
                <a:ea typeface="Microsoft YaHei UI" panose="020B0503020204020204" charset="-122"/>
                <a:sym typeface="+mn-ea"/>
              </a:rPr>
              <a:t>(</a:t>
            </a:r>
            <a:r>
              <a:rPr lang="en-US" sz="1200" b="1">
                <a:solidFill>
                  <a:schemeClr val="accent6"/>
                </a:solidFill>
                <a:latin typeface="Microsoft YaHei UI" panose="020B0503020204020204" charset="-122"/>
                <a:ea typeface="Microsoft YaHei UI" panose="020B0503020204020204" charset="-122"/>
                <a:sym typeface="+mn-ea"/>
              </a:rPr>
              <a:t>"world"</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True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40000"/>
              </a:lnSpc>
            </a:pPr>
            <a:r>
              <a:rPr lang="en-US" sz="1200" b="1">
                <a:solidFill>
                  <a:schemeClr val="bg1"/>
                </a:solidFill>
                <a:latin typeface="Microsoft YaHei UI" panose="020B0503020204020204" charset="-122"/>
                <a:ea typeface="Microsoft YaHei UI" panose="020B0503020204020204" charset="-122"/>
                <a:sym typeface="+mn-ea"/>
              </a:rPr>
              <a:t>my_string</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count</a:t>
            </a:r>
            <a:r>
              <a:rPr lang="en-US" sz="1200" b="1">
                <a:latin typeface="Microsoft YaHei UI" panose="020B0503020204020204" charset="-122"/>
                <a:ea typeface="Microsoft YaHei UI" panose="020B0503020204020204" charset="-122"/>
                <a:sym typeface="+mn-ea"/>
              </a:rPr>
              <a:t>(</a:t>
            </a:r>
            <a:r>
              <a:rPr lang="en-US" sz="1200" b="1">
                <a:solidFill>
                  <a:schemeClr val="accent6"/>
                </a:solidFill>
                <a:latin typeface="Microsoft YaHei UI" panose="020B0503020204020204" charset="-122"/>
                <a:ea typeface="Microsoft YaHei UI" panose="020B0503020204020204" charset="-122"/>
                <a:sym typeface="+mn-ea"/>
              </a:rPr>
              <a:t>"l"</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3</a:t>
            </a:r>
            <a:endParaRPr lang="en-US" sz="1200" b="1">
              <a:latin typeface="Microsoft YaHei UI" panose="020B0503020204020204" charset="-122"/>
              <a:ea typeface="Microsoft YaHei UI" panose="020B0503020204020204" charset="-122"/>
              <a:sym typeface="+mn-ea"/>
            </a:endParaRPr>
          </a:p>
          <a:p>
            <a:pPr algn="l">
              <a:lnSpc>
                <a:spcPct val="140000"/>
              </a:lnSpc>
            </a:pPr>
            <a:r>
              <a:rPr lang="en-US" sz="1200" b="1">
                <a:solidFill>
                  <a:schemeClr val="bg1"/>
                </a:solidFill>
                <a:latin typeface="Microsoft YaHei UI" panose="020B0503020204020204" charset="-122"/>
                <a:ea typeface="Microsoft YaHei UI" panose="020B0503020204020204" charset="-122"/>
                <a:sym typeface="+mn-ea"/>
              </a:rPr>
              <a:t>my_string</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title</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"Hello World"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40000"/>
              </a:lnSpc>
            </a:pPr>
            <a:r>
              <a:rPr lang="en-US" sz="1200" b="1">
                <a:solidFill>
                  <a:schemeClr val="bg1"/>
                </a:solidFill>
                <a:latin typeface="Microsoft YaHei UI" panose="020B0503020204020204" charset="-122"/>
                <a:ea typeface="Microsoft YaHei UI" panose="020B0503020204020204" charset="-122"/>
                <a:sym typeface="+mn-ea"/>
              </a:rPr>
              <a:t>my_string</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capitalize</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 "Hello world"</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19"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 (7)"/>
          <p:cNvPicPr>
            <a:picLocks noGrp="1" noChangeAspect="1"/>
          </p:cNvPicPr>
          <p:nvPr>
            <p:ph idx="1"/>
          </p:nvPr>
        </p:nvPicPr>
        <p:blipFill>
          <a:blip r:embed="rId1"/>
          <a:stretch>
            <a:fillRect/>
          </a:stretch>
        </p:blipFill>
        <p:spPr>
          <a:xfrm>
            <a:off x="0" y="0"/>
            <a:ext cx="12191365" cy="6858000"/>
          </a:xfrm>
          <a:prstGeom prst="rect">
            <a:avLst/>
          </a:prstGeom>
        </p:spPr>
      </p:pic>
      <p:pic>
        <p:nvPicPr>
          <p:cNvPr id="24" name="Content Placeholder 26" descr="Picture1"/>
          <p:cNvPicPr>
            <a:picLocks noChangeAspect="1"/>
          </p:cNvPicPr>
          <p:nvPr/>
        </p:nvPicPr>
        <p:blipFill>
          <a:blip r:embed="rId2"/>
          <a:stretch>
            <a:fillRect/>
          </a:stretch>
        </p:blipFill>
        <p:spPr>
          <a:xfrm>
            <a:off x="11277600" y="34290"/>
            <a:ext cx="1062355" cy="1062355"/>
          </a:xfrm>
          <a:prstGeom prst="rect">
            <a:avLst/>
          </a:prstGeom>
        </p:spPr>
      </p:pic>
      <p:pic>
        <p:nvPicPr>
          <p:cNvPr id="3"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0" name="Group 9"/>
          <p:cNvGrpSpPr/>
          <p:nvPr/>
        </p:nvGrpSpPr>
        <p:grpSpPr>
          <a:xfrm>
            <a:off x="172720" y="216535"/>
            <a:ext cx="5341620" cy="725170"/>
            <a:chOff x="272" y="341"/>
            <a:chExt cx="841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841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INPUT AND OUTPUT</a:t>
              </a:r>
              <a:endParaRPr lang="en-US" sz="3200"/>
            </a:p>
          </p:txBody>
        </p:sp>
      </p:grpSp>
      <p:sp>
        <p:nvSpPr>
          <p:cNvPr id="5" name="Rectangles 25"/>
          <p:cNvSpPr/>
          <p:nvPr>
            <p:custDataLst>
              <p:tags r:id="rId7"/>
            </p:custDataLst>
          </p:nvPr>
        </p:nvSpPr>
        <p:spPr>
          <a:xfrm>
            <a:off x="274320" y="962660"/>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INPUT &amp; OUTPUT</a:t>
            </a: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171450" indent="-1714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In programming, input and output (I/O) are fundamental operations that allow a program to interact with the user.</a:t>
            </a:r>
            <a:endParaRPr lang="en-US" sz="1300">
              <a:solidFill>
                <a:schemeClr val="bg1"/>
              </a:solidFill>
              <a:latin typeface="Microsoft YaHei UI" panose="020B0503020204020204" charset="-122"/>
              <a:ea typeface="Microsoft YaHei UI" panose="020B0503020204020204" charset="-122"/>
            </a:endParaRPr>
          </a:p>
          <a:p>
            <a:pPr marL="171450" indent="-1714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Input operations capture data from the user or other sources, while output operations present data to the user.</a:t>
            </a:r>
            <a:endParaRPr lang="en-US" sz="1300">
              <a:solidFill>
                <a:schemeClr val="bg1"/>
              </a:solidFill>
              <a:latin typeface="Microsoft YaHei UI" panose="020B0503020204020204" charset="-122"/>
              <a:ea typeface="Microsoft YaHei UI" panose="020B0503020204020204" charset="-122"/>
            </a:endParaRPr>
          </a:p>
          <a:p>
            <a:pPr algn="l"/>
            <a:endParaRPr lang="en-US" sz="2000" b="1">
              <a:solidFill>
                <a:srgbClr val="0070C0"/>
              </a:solidFill>
              <a:latin typeface="Microsoft YaHei UI" panose="020B0503020204020204" charset="-122"/>
              <a:ea typeface="Microsoft YaHei UI" panose="020B0503020204020204" charset="-122"/>
            </a:endParaRPr>
          </a:p>
          <a:p>
            <a:pPr algn="l"/>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INPUT OPERATIONS</a:t>
            </a: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171450" indent="-1714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Input operations are used to capture data from the user or other input sources. </a:t>
            </a:r>
            <a:endParaRPr lang="en-US" sz="1300">
              <a:solidFill>
                <a:schemeClr val="bg1"/>
              </a:solidFill>
              <a:latin typeface="Microsoft YaHei UI" panose="020B0503020204020204" charset="-122"/>
              <a:ea typeface="Microsoft YaHei UI" panose="020B0503020204020204" charset="-122"/>
            </a:endParaRPr>
          </a:p>
          <a:p>
            <a:pPr marL="171450" indent="-1714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In Python, the primary function for getting input from the user is </a:t>
            </a:r>
            <a:r>
              <a:rPr lang="en-US" sz="1300">
                <a:solidFill>
                  <a:srgbClr val="FFFF00"/>
                </a:solidFill>
                <a:latin typeface="Microsoft YaHei UI" panose="020B0503020204020204" charset="-122"/>
                <a:ea typeface="Microsoft YaHei UI" panose="020B0503020204020204" charset="-122"/>
              </a:rPr>
              <a:t>input</a:t>
            </a:r>
            <a:r>
              <a:rPr lang="en-US" sz="1300">
                <a:solidFill>
                  <a:schemeClr val="bg1"/>
                </a:solidFill>
                <a:latin typeface="Microsoft YaHei UI" panose="020B0503020204020204" charset="-122"/>
                <a:ea typeface="Microsoft YaHei UI" panose="020B0503020204020204" charset="-122"/>
              </a:rPr>
              <a:t>().</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algn="l">
              <a:lnSpc>
                <a:spcPct val="110000"/>
              </a:lnSpc>
            </a:pPr>
            <a:endParaRPr lang="en-US" sz="1200" b="1">
              <a:solidFill>
                <a:schemeClr val="bg1"/>
              </a:solidFill>
              <a:latin typeface="Microsoft YaHei UI" panose="020B0503020204020204" charset="-122"/>
              <a:ea typeface="Microsoft YaHei UI" panose="020B0503020204020204" charset="-122"/>
            </a:endParaRPr>
          </a:p>
          <a:p>
            <a:pPr algn="l">
              <a:lnSpc>
                <a:spcPct val="110000"/>
              </a:lnSpc>
            </a:pPr>
            <a:endParaRPr lang="en-US" sz="1200" b="1">
              <a:solidFill>
                <a:schemeClr val="bg1"/>
              </a:solidFill>
              <a:latin typeface="Microsoft YaHei UI" panose="020B0503020204020204" charset="-122"/>
              <a:ea typeface="Microsoft YaHei UI" panose="020B0503020204020204" charset="-122"/>
            </a:endParaRPr>
          </a:p>
          <a:p>
            <a:pPr algn="l">
              <a:lnSpc>
                <a:spcPct val="110000"/>
              </a:lnSpc>
            </a:pPr>
            <a:endParaRPr lang="en-US" sz="1200" b="1">
              <a:solidFill>
                <a:schemeClr val="bg1"/>
              </a:solidFill>
              <a:latin typeface="Microsoft YaHei UI" panose="020B0503020204020204" charset="-122"/>
              <a:ea typeface="Microsoft YaHei UI" panose="020B0503020204020204" charset="-122"/>
            </a:endParaRPr>
          </a:p>
          <a:p>
            <a:pPr algn="l"/>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OUTPUT OPERATIONS</a:t>
            </a: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171450" indent="-171450" algn="l">
              <a:lnSpc>
                <a:spcPct val="110000"/>
              </a:lnSpc>
              <a:buFont typeface="Wingdings" panose="05000000000000000000" charset="0"/>
              <a:buChar char="§"/>
            </a:pPr>
            <a:r>
              <a:rPr lang="en-US" sz="1200" b="1">
                <a:solidFill>
                  <a:schemeClr val="bg1"/>
                </a:solidFill>
                <a:latin typeface="Microsoft YaHei UI" panose="020B0503020204020204" charset="-122"/>
                <a:ea typeface="Microsoft YaHei UI" panose="020B0503020204020204" charset="-122"/>
              </a:rPr>
              <a:t>Output operations are used to display data to the user or send data to other output destinations.</a:t>
            </a:r>
            <a:endParaRPr lang="en-US" sz="1200" b="1">
              <a:solidFill>
                <a:schemeClr val="bg1"/>
              </a:solidFill>
              <a:latin typeface="Microsoft YaHei UI" panose="020B0503020204020204" charset="-122"/>
              <a:ea typeface="Microsoft YaHei UI" panose="020B0503020204020204" charset="-122"/>
            </a:endParaRPr>
          </a:p>
          <a:p>
            <a:pPr marL="171450" indent="-171450" algn="l">
              <a:lnSpc>
                <a:spcPct val="110000"/>
              </a:lnSpc>
              <a:buFont typeface="Wingdings" panose="05000000000000000000" charset="0"/>
              <a:buChar char="§"/>
            </a:pPr>
            <a:r>
              <a:rPr lang="en-US" sz="1200" b="1">
                <a:solidFill>
                  <a:schemeClr val="bg1"/>
                </a:solidFill>
                <a:latin typeface="Microsoft YaHei UI" panose="020B0503020204020204" charset="-122"/>
                <a:ea typeface="Microsoft YaHei UI" panose="020B0503020204020204" charset="-122"/>
              </a:rPr>
              <a:t>The primary function for output in Python is </a:t>
            </a:r>
            <a:r>
              <a:rPr lang="en-US" sz="1200" b="1">
                <a:solidFill>
                  <a:srgbClr val="FFFF00"/>
                </a:solidFill>
                <a:latin typeface="Microsoft YaHei UI" panose="020B0503020204020204" charset="-122"/>
                <a:ea typeface="Microsoft YaHei UI" panose="020B0503020204020204" charset="-122"/>
              </a:rPr>
              <a:t>print</a:t>
            </a:r>
            <a:r>
              <a:rPr lang="en-US" sz="1200" b="1">
                <a:solidFill>
                  <a:schemeClr val="bg1"/>
                </a:solidFill>
                <a:latin typeface="Microsoft YaHei UI" panose="020B0503020204020204" charset="-122"/>
                <a:ea typeface="Microsoft YaHei UI" panose="020B0503020204020204" charset="-122"/>
              </a:rPr>
              <a:t>().</a:t>
            </a:r>
            <a:endParaRPr lang="en-US" sz="1500" b="1">
              <a:solidFill>
                <a:srgbClr val="FA005A"/>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algn="l"/>
            <a:endParaRPr lang="en-US" sz="2000" b="1">
              <a:solidFill>
                <a:srgbClr val="0070C0"/>
              </a:solidFill>
              <a:latin typeface="Microsoft YaHei UI" panose="020B0503020204020204" charset="-122"/>
              <a:ea typeface="Microsoft YaHei UI" panose="020B0503020204020204" charset="-122"/>
            </a:endParaRPr>
          </a:p>
          <a:p>
            <a:pPr algn="l"/>
            <a:endParaRPr lang="en-US" sz="2000" b="1">
              <a:solidFill>
                <a:srgbClr val="0070C0"/>
              </a:solidFill>
              <a:latin typeface="Microsoft YaHei UI" panose="020B0503020204020204" charset="-122"/>
              <a:ea typeface="Microsoft YaHei UI" panose="020B0503020204020204" charset="-122"/>
            </a:endParaRPr>
          </a:p>
        </p:txBody>
      </p:sp>
      <p:pic>
        <p:nvPicPr>
          <p:cNvPr id="4" name="Content Placeholder 3" descr="Basic-Input-Output-and-String-Formatting-in-Python_Watermarked"/>
          <p:cNvPicPr>
            <a:picLocks noChangeAspect="1"/>
          </p:cNvPicPr>
          <p:nvPr>
            <p:ph idx="1"/>
          </p:nvPr>
        </p:nvPicPr>
        <p:blipFill>
          <a:blip r:embed="rId8"/>
          <a:srcRect b="13836"/>
          <a:stretch>
            <a:fillRect/>
          </a:stretch>
        </p:blipFill>
        <p:spPr>
          <a:xfrm>
            <a:off x="6824980" y="962660"/>
            <a:ext cx="5079365" cy="2981325"/>
          </a:xfrm>
          <a:prstGeom prst="rect">
            <a:avLst/>
          </a:prstGeom>
        </p:spPr>
      </p:pic>
      <p:sp>
        <p:nvSpPr>
          <p:cNvPr id="20" name="Rectangles 25"/>
          <p:cNvSpPr/>
          <p:nvPr>
            <p:custDataLst>
              <p:tags r:id="rId9"/>
            </p:custDataLst>
          </p:nvPr>
        </p:nvSpPr>
        <p:spPr>
          <a:xfrm>
            <a:off x="6825615" y="4017645"/>
            <a:ext cx="5079365" cy="261429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scene3d>
              <a:camera prst="orthographicFront"/>
              <a:lightRig rig="threePt" dir="t"/>
            </a:scene3d>
          </a:bodyPr>
          <a:p>
            <a:pPr algn="l">
              <a:lnSpc>
                <a:spcPct val="110000"/>
              </a:lnSpc>
            </a:pPr>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NOTE:</a:t>
            </a: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marL="285750" indent="-285750" algn="l">
              <a:lnSpc>
                <a:spcPct val="120000"/>
              </a:lnSpc>
              <a:buFont typeface="Wingdings" panose="05000000000000000000" charset="0"/>
              <a:buChar char="§"/>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The data entered by the user is read as a </a:t>
            </a:r>
            <a:r>
              <a:rPr lang="en-US" sz="1300" b="1">
                <a:solidFill>
                  <a:srgbClr val="00B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string</a:t>
            </a: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marL="285750" indent="-285750" algn="l">
              <a:lnSpc>
                <a:spcPct val="120000"/>
              </a:lnSpc>
              <a:buFont typeface="Wingdings" panose="05000000000000000000" charset="0"/>
              <a:buChar char="§"/>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This is an important point to remember: </a:t>
            </a:r>
            <a:r>
              <a:rPr lang="en-US" sz="1300" b="1">
                <a:solidFill>
                  <a:srgbClr val="00B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any data coming from the terminal using input() will be of type str.</a:t>
            </a:r>
            <a:endParaRPr lang="en-US" sz="13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sz="13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p:txBody>
      </p:sp>
      <p:pic>
        <p:nvPicPr>
          <p:cNvPr id="18" name="Content Placeholder 2" descr="image (1)"/>
          <p:cNvPicPr>
            <a:picLocks noChangeAspect="1"/>
          </p:cNvPicPr>
          <p:nvPr>
            <p:custDataLst>
              <p:tags r:id="rId10"/>
            </p:custDataLst>
          </p:nvPr>
        </p:nvPicPr>
        <p:blipFill>
          <a:blip r:embed="rId11"/>
          <a:srcRect b="26416"/>
          <a:stretch>
            <a:fillRect/>
          </a:stretch>
        </p:blipFill>
        <p:spPr>
          <a:xfrm>
            <a:off x="10810875" y="6321425"/>
            <a:ext cx="1312545" cy="444500"/>
          </a:xfrm>
          <a:prstGeom prst="rect">
            <a:avLst/>
          </a:prstGeom>
        </p:spPr>
      </p:pic>
      <p:sp>
        <p:nvSpPr>
          <p:cNvPr id="58" name="Flowchart: Alternate Process 57"/>
          <p:cNvSpPr/>
          <p:nvPr/>
        </p:nvSpPr>
        <p:spPr>
          <a:xfrm>
            <a:off x="815975" y="3644265"/>
            <a:ext cx="5407025" cy="7626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latin typeface="Microsoft YaHei UI" panose="020B0503020204020204" charset="-122"/>
                <a:ea typeface="Microsoft YaHei UI" panose="020B0503020204020204" charset="-122"/>
                <a:sym typeface="+mn-ea"/>
              </a:rPr>
              <a:t>name = </a:t>
            </a:r>
            <a:r>
              <a:rPr lang="en-US" sz="1200" b="1">
                <a:solidFill>
                  <a:srgbClr val="FFFF00"/>
                </a:solidFill>
                <a:latin typeface="Microsoft YaHei UI" panose="020B0503020204020204" charset="-122"/>
                <a:ea typeface="Microsoft YaHei UI" panose="020B0503020204020204" charset="-122"/>
                <a:sym typeface="+mn-ea"/>
              </a:rPr>
              <a:t>input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"Enter your name: "</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#Teja</a:t>
            </a: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"Hello,</a:t>
            </a:r>
            <a:r>
              <a:rPr lang="en-US" sz="1200" b="1">
                <a:solidFill>
                  <a:srgbClr val="0070C0"/>
                </a:solidFill>
                <a:latin typeface="Microsoft YaHei UI" panose="020B0503020204020204" charset="-122"/>
                <a:ea typeface="Microsoft YaHei UI" panose="020B0503020204020204" charset="-122"/>
                <a:sym typeface="+mn-ea"/>
              </a:rPr>
              <a:t> {</a:t>
            </a:r>
            <a:r>
              <a:rPr lang="en-US" sz="1200" b="1">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 Hello, Teja!</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4" name="Flowchart: Alternate Process 23"/>
          <p:cNvSpPr/>
          <p:nvPr/>
        </p:nvSpPr>
        <p:spPr>
          <a:xfrm>
            <a:off x="815975" y="5744845"/>
            <a:ext cx="5406390" cy="5765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 World!"</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 Hello, Teja!</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strVal val="#ppt_h"/>
                                          </p:val>
                                        </p:tav>
                                        <p:tav tm="100000">
                                          <p:val>
                                            <p:strVal val="#ppt_h"/>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4" grpId="0" animBg="1"/>
      <p:bldP spid="58" grpId="1" animBg="1"/>
      <p:bldP spid="2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Picture5"/>
          <p:cNvPicPr>
            <a:picLocks noChangeAspect="1"/>
          </p:cNvPicPr>
          <p:nvPr>
            <p:ph idx="1"/>
          </p:nvPr>
        </p:nvPicPr>
        <p:blipFill>
          <a:blip r:embed="rId1"/>
          <a:srcRect r="1280" b="446"/>
          <a:stretch>
            <a:fillRect/>
          </a:stretch>
        </p:blipFill>
        <p:spPr>
          <a:xfrm>
            <a:off x="0" y="0"/>
            <a:ext cx="12192000" cy="6858635"/>
          </a:xfrm>
          <a:prstGeom prst="rect">
            <a:avLst/>
          </a:prstGeom>
        </p:spPr>
      </p:pic>
      <p:pic>
        <p:nvPicPr>
          <p:cNvPr id="5"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4955" y="962025"/>
            <a:ext cx="6400165"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latin typeface="Microsoft YaHei UI" panose="020B0503020204020204" charset="-122"/>
                <a:ea typeface="Microsoft YaHei UI" panose="020B0503020204020204" charset="-122"/>
              </a:rPr>
              <a:t>CONDITIONAL STATEMENTS</a:t>
            </a:r>
            <a:endParaRPr lang="en-US" sz="2000" b="1" dirty="0">
              <a:solidFill>
                <a:srgbClr val="00B0F0"/>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Conditional statements, also known as decision-making statements, are used in programming to perform different actions based on whether a specific condition is true or false.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They allow a program to take different paths or execute different code blocks depending on the outcome of certain conditions.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This is essential for creating dynamic and flexible programs that can respond to different inputs and situations.</a:t>
            </a:r>
            <a:endParaRPr lang="en-US" sz="1300" dirty="0">
              <a:solidFill>
                <a:schemeClr val="bg1"/>
              </a:solidFill>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sz="2000" b="1" dirty="0">
              <a:solidFill>
                <a:srgbClr val="00B0F0"/>
              </a:solidFill>
              <a:latin typeface="Microsoft YaHei UI" panose="020B0503020204020204" charset="-122"/>
              <a:ea typeface="Microsoft YaHei UI" panose="020B0503020204020204" charset="-122"/>
            </a:endParaRPr>
          </a:p>
          <a:p>
            <a:pPr algn="l"/>
            <a:r>
              <a:rPr lang="en-US" sz="1600" b="1" dirty="0">
                <a:solidFill>
                  <a:srgbClr val="FA005A"/>
                </a:solidFill>
                <a:latin typeface="Microsoft YaHei UI" panose="020B0503020204020204" charset="-122"/>
                <a:ea typeface="Microsoft YaHei UI" panose="020B0503020204020204" charset="-122"/>
              </a:rPr>
              <a:t>USE OF CONDITIONAL </a:t>
            </a:r>
            <a:r>
              <a:rPr lang="en-US" sz="1600" b="1" dirty="0">
                <a:solidFill>
                  <a:srgbClr val="FA005A"/>
                </a:solidFill>
                <a:latin typeface="Microsoft YaHei UI" panose="020B0503020204020204" charset="-122"/>
                <a:ea typeface="Microsoft YaHei UI" panose="020B0503020204020204" charset="-122"/>
                <a:sym typeface="+mn-ea"/>
              </a:rPr>
              <a:t>STATEMENTS</a:t>
            </a:r>
            <a:endParaRPr lang="en-US" sz="1600" b="1" dirty="0">
              <a:solidFill>
                <a:srgbClr val="FA005A"/>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They enable the program to make decisions and choose different actions based on different inputs and conditions.</a:t>
            </a:r>
            <a:endParaRPr lang="en-US" sz="1300" dirty="0">
              <a:solidFill>
                <a:schemeClr val="bg1"/>
              </a:solidFill>
              <a:latin typeface="Microsoft YaHei UI" panose="020B0503020204020204" charset="-122"/>
              <a:ea typeface="Microsoft YaHei UI" panose="020B0503020204020204" charset="-122"/>
            </a:endParaRPr>
          </a:p>
          <a:p>
            <a:pPr algn="l"/>
            <a:r>
              <a:rPr lang="en-US" sz="1500" b="1" dirty="0">
                <a:solidFill>
                  <a:srgbClr val="FA005A"/>
                </a:solidFill>
                <a:latin typeface="Microsoft YaHei UI" panose="020B0503020204020204" charset="-122"/>
                <a:ea typeface="Microsoft YaHei UI" panose="020B0503020204020204" charset="-122"/>
              </a:rPr>
              <a:t>Ex:</a:t>
            </a:r>
            <a:endParaRPr lang="en-US" sz="1500" b="1" dirty="0">
              <a:solidFill>
                <a:srgbClr val="FA005A"/>
              </a:solidFill>
              <a:latin typeface="Microsoft YaHei UI" panose="020B0503020204020204" charset="-122"/>
              <a:ea typeface="Microsoft YaHei UI" panose="020B0503020204020204" charset="-122"/>
            </a:endParaRPr>
          </a:p>
          <a:p>
            <a:pPr algn="l"/>
            <a:endParaRPr lang="en-US" sz="1500" b="1" dirty="0">
              <a:solidFill>
                <a:srgbClr val="FA005A"/>
              </a:solidFill>
              <a:latin typeface="Microsoft YaHei UI" panose="020B0503020204020204" charset="-122"/>
              <a:ea typeface="Microsoft YaHei UI" panose="020B0503020204020204" charset="-122"/>
            </a:endParaRPr>
          </a:p>
          <a:p>
            <a:pPr algn="l"/>
            <a:endParaRPr lang="en-US" sz="1500" b="1" dirty="0">
              <a:solidFill>
                <a:srgbClr val="FA005A"/>
              </a:solidFill>
              <a:latin typeface="Microsoft YaHei UI" panose="020B0503020204020204" charset="-122"/>
              <a:ea typeface="Microsoft YaHei UI" panose="020B0503020204020204" charset="-122"/>
            </a:endParaRPr>
          </a:p>
          <a:p>
            <a:pPr marL="171450" indent="-171450" algn="l">
              <a:lnSpc>
                <a:spcPct val="110000"/>
              </a:lnSpc>
              <a:buFont typeface="Wingdings" panose="05000000000000000000" charset="0"/>
              <a:buChar char="§"/>
            </a:pPr>
            <a:endParaRPr lang="en-US" sz="1200" dirty="0">
              <a:latin typeface="Microsoft YaHei UI" panose="020B0503020204020204" charset="-122"/>
              <a:ea typeface="Microsoft YaHei UI" panose="020B0503020204020204" charset="-122"/>
              <a:sym typeface="+mn-ea"/>
            </a:endParaRPr>
          </a:p>
          <a:p>
            <a:pPr marL="171450" indent="-171450" algn="l">
              <a:lnSpc>
                <a:spcPct val="110000"/>
              </a:lnSpc>
              <a:buFont typeface="Wingdings" panose="05000000000000000000" charset="0"/>
              <a:buChar char="§"/>
            </a:pPr>
            <a:endParaRPr lang="en-US" sz="1300" dirty="0">
              <a:latin typeface="Microsoft YaHei UI" panose="020B0503020204020204" charset="-122"/>
              <a:ea typeface="Microsoft YaHei UI" panose="020B0503020204020204" charset="-122"/>
              <a:sym typeface="+mn-ea"/>
            </a:endParaRPr>
          </a:p>
          <a:p>
            <a:pPr marL="171450" indent="-171450" algn="l">
              <a:lnSpc>
                <a:spcPct val="110000"/>
              </a:lnSpc>
              <a:buFont typeface="Wingdings" panose="05000000000000000000" charset="0"/>
              <a:buChar char="§"/>
            </a:pPr>
            <a:r>
              <a:rPr lang="en-US" sz="1300" dirty="0">
                <a:latin typeface="Microsoft YaHei UI" panose="020B0503020204020204" charset="-122"/>
                <a:ea typeface="Microsoft YaHei UI" panose="020B0503020204020204" charset="-122"/>
                <a:sym typeface="+mn-ea"/>
              </a:rPr>
              <a:t>They control the flow of the program, making it possible to execute different parts of the code under different circumstances.</a:t>
            </a:r>
            <a:endParaRPr lang="en-US" sz="1300" dirty="0">
              <a:latin typeface="Microsoft YaHei UI" panose="020B0503020204020204" charset="-122"/>
              <a:ea typeface="Microsoft YaHei UI" panose="020B0503020204020204" charset="-122"/>
              <a:sym typeface="+mn-ea"/>
            </a:endParaRPr>
          </a:p>
          <a:p>
            <a:pPr indent="0" algn="l">
              <a:lnSpc>
                <a:spcPct val="110000"/>
              </a:lnSpc>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Ex:</a:t>
            </a:r>
            <a:endParaRPr lang="en-US" sz="1500" b="1" dirty="0">
              <a:solidFill>
                <a:srgbClr val="FA005A"/>
              </a:solidFill>
              <a:latin typeface="Microsoft YaHei UI" panose="020B0503020204020204" charset="-122"/>
              <a:ea typeface="Microsoft YaHei UI" panose="020B0503020204020204" charset="-122"/>
            </a:endParaRPr>
          </a:p>
          <a:p>
            <a:pPr marL="171450" indent="-171450" algn="l">
              <a:lnSpc>
                <a:spcPct val="110000"/>
              </a:lnSpc>
              <a:buFont typeface="Wingdings" panose="05000000000000000000" charset="0"/>
              <a:buChar char="§"/>
            </a:pPr>
            <a:endParaRPr lang="en-US" sz="1200" dirty="0">
              <a:latin typeface="Microsoft YaHei UI" panose="020B0503020204020204" charset="-122"/>
              <a:ea typeface="Microsoft YaHei UI" panose="020B0503020204020204" charset="-122"/>
            </a:endParaRPr>
          </a:p>
          <a:p>
            <a:pPr algn="l"/>
            <a:endParaRPr lang="en-US" sz="1500" b="1" dirty="0">
              <a:solidFill>
                <a:srgbClr val="FA005A"/>
              </a:solidFill>
              <a:latin typeface="Microsoft YaHei UI" panose="020B0503020204020204" charset="-122"/>
              <a:ea typeface="Microsoft YaHei UI" panose="020B0503020204020204" charset="-122"/>
            </a:endParaRPr>
          </a:p>
          <a:p>
            <a:pPr algn="l"/>
            <a:endParaRPr lang="en-US" dirty="0"/>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grpSp>
        <p:nvGrpSpPr>
          <p:cNvPr id="8" name="Group 7"/>
          <p:cNvGrpSpPr/>
          <p:nvPr/>
        </p:nvGrpSpPr>
        <p:grpSpPr>
          <a:xfrm>
            <a:off x="172720" y="216535"/>
            <a:ext cx="6924040" cy="725170"/>
            <a:chOff x="272" y="341"/>
            <a:chExt cx="1090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1090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CONDITIONAL STATEMENTS</a:t>
              </a:r>
              <a:endParaRPr lang="en-US" sz="3200"/>
            </a:p>
          </p:txBody>
        </p:sp>
      </p:grpSp>
      <p:sp>
        <p:nvSpPr>
          <p:cNvPr id="20" name="Rectangles 25"/>
          <p:cNvSpPr/>
          <p:nvPr>
            <p:custDataLst>
              <p:tags r:id="rId7"/>
            </p:custDataLst>
          </p:nvPr>
        </p:nvSpPr>
        <p:spPr>
          <a:xfrm>
            <a:off x="6833235" y="3903345"/>
            <a:ext cx="5038090" cy="273113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marL="171450" indent="-171450" algn="l">
              <a:buFont typeface="Wingdings" panose="05000000000000000000" charset="0"/>
              <a:buChar char="§"/>
            </a:pPr>
            <a:endParaRPr lang="en-US" sz="1200" dirty="0">
              <a:latin typeface="Microsoft YaHei UI" panose="020B0503020204020204" charset="-122"/>
              <a:ea typeface="Microsoft YaHei UI" panose="020B0503020204020204" charset="-122"/>
            </a:endParaRPr>
          </a:p>
          <a:p>
            <a:pPr marL="171450" indent="-171450" algn="l">
              <a:buFont typeface="Wingdings" panose="05000000000000000000" charset="0"/>
              <a:buChar char="§"/>
            </a:pPr>
            <a:r>
              <a:rPr lang="en-US" sz="1300" dirty="0">
                <a:latin typeface="Microsoft YaHei UI" panose="020B0503020204020204" charset="-122"/>
                <a:ea typeface="Microsoft YaHei UI" panose="020B0503020204020204" charset="-122"/>
              </a:rPr>
              <a:t>They can be used to handle errors and exceptional conditions gracefully by executing alternative code paths when errors occur.</a:t>
            </a:r>
            <a:endParaRPr lang="en-US" sz="1300" dirty="0">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Ex:</a:t>
            </a:r>
            <a:endParaRPr lang="en-US" sz="1400" b="1" dirty="0">
              <a:solidFill>
                <a:srgbClr val="FA005A"/>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dirty="0">
              <a:latin typeface="Microsoft YaHei UI" panose="020B0503020204020204" charset="-122"/>
              <a:ea typeface="Microsoft YaHei UI" panose="020B0503020204020204" charset="-122"/>
            </a:endParaRPr>
          </a:p>
          <a:p>
            <a:pPr algn="l"/>
            <a:endParaRPr lang="en-US" dirty="0"/>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sp>
        <p:nvSpPr>
          <p:cNvPr id="58" name="Flowchart: Alternate Process 57"/>
          <p:cNvSpPr/>
          <p:nvPr/>
        </p:nvSpPr>
        <p:spPr>
          <a:xfrm>
            <a:off x="1082040" y="4191635"/>
            <a:ext cx="4785995" cy="9010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200" b="1">
                <a:solidFill>
                  <a:srgbClr val="FA005A"/>
                </a:solidFill>
                <a:latin typeface="Microsoft YaHei UI" panose="020B0503020204020204" charset="-122"/>
                <a:ea typeface="Microsoft YaHei UI" panose="020B0503020204020204" charset="-122"/>
                <a:sym typeface="+mn-ea"/>
              </a:rPr>
              <a:t>if </a:t>
            </a:r>
            <a:r>
              <a:rPr lang="en-US" sz="1200" b="1">
                <a:latin typeface="Microsoft YaHei UI" panose="020B0503020204020204" charset="-122"/>
                <a:ea typeface="Microsoft YaHei UI" panose="020B0503020204020204" charset="-122"/>
                <a:sym typeface="+mn-ea"/>
              </a:rPr>
              <a:t>temperature </a:t>
            </a:r>
            <a:r>
              <a:rPr lang="en-US" sz="1200" b="1">
                <a:solidFill>
                  <a:srgbClr val="FA005A"/>
                </a:solidFill>
                <a:latin typeface="Microsoft YaHei UI" panose="020B0503020204020204" charset="-122"/>
                <a:ea typeface="Microsoft YaHei UI" panose="020B0503020204020204" charset="-122"/>
                <a:sym typeface="+mn-ea"/>
              </a:rPr>
              <a:t>&gt;</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30</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"It's a hot day"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r>
              <a:rPr lang="en-US" sz="1200" b="1">
                <a:solidFill>
                  <a:srgbClr val="FA005A"/>
                </a:solidFill>
                <a:latin typeface="Microsoft YaHei UI" panose="020B0503020204020204" charset="-122"/>
                <a:ea typeface="Microsoft YaHei UI" panose="020B0503020204020204" charset="-122"/>
                <a:sym typeface="+mn-ea"/>
              </a:rPr>
              <a:t>else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"It's not a hot day"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24" name="Flowchart: Alternate Process 23"/>
          <p:cNvSpPr/>
          <p:nvPr/>
        </p:nvSpPr>
        <p:spPr>
          <a:xfrm>
            <a:off x="1083310" y="5737225"/>
            <a:ext cx="4784725" cy="8420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200" b="1">
                <a:solidFill>
                  <a:srgbClr val="FA005A"/>
                </a:solidFill>
                <a:latin typeface="Microsoft YaHei UI" panose="020B0503020204020204" charset="-122"/>
                <a:ea typeface="Microsoft YaHei UI" panose="020B0503020204020204" charset="-122"/>
                <a:sym typeface="+mn-ea"/>
              </a:rPr>
              <a:t>if </a:t>
            </a:r>
            <a:r>
              <a:rPr lang="en-US" sz="1200" b="1">
                <a:latin typeface="Microsoft YaHei UI" panose="020B0503020204020204" charset="-122"/>
                <a:ea typeface="Microsoft YaHei UI" panose="020B0503020204020204" charset="-122"/>
                <a:sym typeface="+mn-ea"/>
              </a:rPr>
              <a:t>user_input == </a:t>
            </a:r>
            <a:r>
              <a:rPr lang="en-US" sz="1200" b="1">
                <a:solidFill>
                  <a:srgbClr val="00B050"/>
                </a:solidFill>
                <a:latin typeface="Microsoft YaHei UI" panose="020B0503020204020204" charset="-122"/>
                <a:ea typeface="Microsoft YaHei UI" panose="020B0503020204020204" charset="-122"/>
                <a:sym typeface="+mn-ea"/>
              </a:rPr>
              <a:t>"yes"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proceed_with_operation</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r>
              <a:rPr lang="en-US" sz="1200" b="1">
                <a:solidFill>
                  <a:srgbClr val="FA005A"/>
                </a:solidFill>
                <a:latin typeface="Microsoft YaHei UI" panose="020B0503020204020204" charset="-122"/>
                <a:ea typeface="Microsoft YaHei UI" panose="020B0503020204020204" charset="-122"/>
                <a:sym typeface="+mn-ea"/>
              </a:rPr>
              <a:t>else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abort_operation</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25" name="Flowchart: Alternate Process 24"/>
          <p:cNvSpPr/>
          <p:nvPr/>
        </p:nvSpPr>
        <p:spPr>
          <a:xfrm>
            <a:off x="7272020" y="4800600"/>
            <a:ext cx="4309110" cy="8858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200" b="1">
                <a:solidFill>
                  <a:srgbClr val="FA005A"/>
                </a:solidFill>
                <a:latin typeface="Microsoft YaHei UI" panose="020B0503020204020204" charset="-122"/>
                <a:ea typeface="Microsoft YaHei UI" panose="020B0503020204020204" charset="-122"/>
                <a:sym typeface="+mn-ea"/>
              </a:rPr>
              <a:t>if </a:t>
            </a:r>
            <a:r>
              <a:rPr lang="en-US" sz="1200" b="1">
                <a:solidFill>
                  <a:srgbClr val="FFFF00"/>
                </a:solidFill>
                <a:latin typeface="Microsoft YaHei UI" panose="020B0503020204020204" charset="-122"/>
                <a:ea typeface="Microsoft YaHei UI" panose="020B0503020204020204" charset="-122"/>
                <a:sym typeface="+mn-ea"/>
              </a:rPr>
              <a:t>file_exists</a:t>
            </a:r>
            <a:r>
              <a:rPr lang="en-US" sz="1200" b="1">
                <a:latin typeface="Microsoft YaHei UI" panose="020B0503020204020204" charset="-122"/>
                <a:ea typeface="Microsoft YaHei UI" panose="020B0503020204020204" charset="-122"/>
                <a:sym typeface="+mn-ea"/>
              </a:rPr>
              <a:t>(file_path):</a:t>
            </a:r>
            <a:endParaRPr lang="en-US" sz="1200" b="1">
              <a:latin typeface="Microsoft YaHei UI" panose="020B0503020204020204" charset="-122"/>
              <a:ea typeface="Microsoft YaHei UI" panose="020B0503020204020204" charset="-122"/>
              <a:sym typeface="+mn-ea"/>
            </a:endParaRPr>
          </a:p>
          <a:p>
            <a:pPr algn="l"/>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open_file</a:t>
            </a:r>
            <a:r>
              <a:rPr lang="en-US" sz="1200" b="1">
                <a:latin typeface="Microsoft YaHei UI" panose="020B0503020204020204" charset="-122"/>
                <a:ea typeface="Microsoft YaHei UI" panose="020B0503020204020204" charset="-122"/>
                <a:sym typeface="+mn-ea"/>
              </a:rPr>
              <a:t>(file_path)</a:t>
            </a:r>
            <a:endParaRPr lang="en-US" sz="1200" b="1">
              <a:latin typeface="Microsoft YaHei UI" panose="020B0503020204020204" charset="-122"/>
              <a:ea typeface="Microsoft YaHei UI" panose="020B0503020204020204" charset="-122"/>
              <a:sym typeface="+mn-ea"/>
            </a:endParaRPr>
          </a:p>
          <a:p>
            <a:pPr algn="l"/>
            <a:r>
              <a:rPr lang="en-US" sz="1200" b="1">
                <a:solidFill>
                  <a:srgbClr val="FA005A"/>
                </a:solidFill>
                <a:latin typeface="Microsoft YaHei UI" panose="020B0503020204020204" charset="-122"/>
                <a:ea typeface="Microsoft YaHei UI" panose="020B0503020204020204" charset="-122"/>
                <a:sym typeface="+mn-ea"/>
              </a:rPr>
              <a:t>else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"Error: File not found"</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pic>
        <p:nvPicPr>
          <p:cNvPr id="26"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pic>
        <p:nvPicPr>
          <p:cNvPr id="29" name="Content Placeholder 28" descr="ConditionalStatements"/>
          <p:cNvPicPr>
            <a:picLocks noChangeAspect="1"/>
          </p:cNvPicPr>
          <p:nvPr>
            <p:ph idx="1"/>
          </p:nvPr>
        </p:nvPicPr>
        <p:blipFill>
          <a:blip r:embed="rId10"/>
          <a:srcRect b="13353"/>
          <a:stretch>
            <a:fillRect/>
          </a:stretch>
        </p:blipFill>
        <p:spPr>
          <a:xfrm>
            <a:off x="6833870" y="964565"/>
            <a:ext cx="5037455" cy="2870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4" grpId="0" animBg="1"/>
      <p:bldP spid="25" grpId="0" animBg="1"/>
      <p:bldP spid="58" grpId="1" animBg="1"/>
      <p:bldP spid="24" grpId="1" animBg="1"/>
      <p:bldP spid="25"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4320"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latin typeface="Microsoft YaHei UI" panose="020B0503020204020204" charset="-122"/>
                <a:ea typeface="Microsoft YaHei UI" panose="020B0503020204020204" charset="-122"/>
              </a:rPr>
              <a:t>IF STATEMENT</a:t>
            </a:r>
            <a:endParaRPr lang="en-US" sz="2000" b="1" dirty="0">
              <a:solidFill>
                <a:srgbClr val="00B0F0"/>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An "if statement" is a fundamental control structure in programming that allows you to execute a block of code only if a specified condition is true.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It's a way to make decisions in your code, enabling different paths of execution based on different conditions.</a:t>
            </a:r>
            <a:endParaRPr lang="en-US" sz="1300" dirty="0">
              <a:solidFill>
                <a:schemeClr val="bg1"/>
              </a:solidFill>
              <a:latin typeface="Microsoft YaHei UI" panose="020B0503020204020204" charset="-122"/>
              <a:ea typeface="Microsoft YaHei UI" panose="020B0503020204020204" charset="-122"/>
            </a:endParaRPr>
          </a:p>
          <a:p>
            <a:pPr algn="l"/>
            <a:endParaRPr lang="en-US" sz="1500" b="1" dirty="0">
              <a:solidFill>
                <a:srgbClr val="FA005A"/>
              </a:solidFill>
              <a:sym typeface="+mn-ea"/>
            </a:endParaRPr>
          </a:p>
          <a:p>
            <a:pPr algn="l"/>
            <a:r>
              <a:rPr lang="en-US" sz="1500" b="1" dirty="0">
                <a:solidFill>
                  <a:srgbClr val="FA005A"/>
                </a:solidFill>
                <a:latin typeface="Microsoft YaHei UI" panose="020B0503020204020204" charset="-122"/>
                <a:ea typeface="Microsoft YaHei UI" panose="020B0503020204020204" charset="-122"/>
                <a:sym typeface="+mn-ea"/>
              </a:rPr>
              <a:t>SYNTAX:</a:t>
            </a:r>
            <a:endParaRPr lang="en-US" sz="1500" dirty="0">
              <a:latin typeface="Microsoft YaHei UI" panose="020B0503020204020204" charset="-122"/>
              <a:ea typeface="Microsoft YaHei UI" panose="020B0503020204020204" charset="-122"/>
            </a:endParaRPr>
          </a:p>
          <a:p>
            <a:pPr algn="l"/>
            <a:endParaRPr lang="en-US" sz="2000" b="1" dirty="0">
              <a:solidFill>
                <a:srgbClr val="FA005A"/>
              </a:solidFill>
              <a:latin typeface="Microsoft YaHei UI" panose="020B0503020204020204" charset="-122"/>
              <a:ea typeface="Microsoft YaHei UI" panose="020B0503020204020204" charset="-122"/>
            </a:endParaRPr>
          </a:p>
          <a:p>
            <a:pPr algn="l"/>
            <a:endParaRPr lang="en-US" sz="2000" b="1" dirty="0">
              <a:solidFill>
                <a:srgbClr val="FA005A"/>
              </a:solidFill>
              <a:latin typeface="Microsoft YaHei UI" panose="020B0503020204020204" charset="-122"/>
              <a:ea typeface="Microsoft YaHei UI" panose="020B0503020204020204" charset="-122"/>
            </a:endParaRPr>
          </a:p>
          <a:p>
            <a:pPr algn="l"/>
            <a:endParaRPr lang="en-US" sz="2000" b="1" dirty="0">
              <a:solidFill>
                <a:srgbClr val="FA005A"/>
              </a:solidFill>
              <a:latin typeface="Microsoft YaHei UI" panose="020B0503020204020204" charset="-122"/>
              <a:ea typeface="Microsoft YaHei UI" panose="020B0503020204020204" charset="-122"/>
            </a:endParaRPr>
          </a:p>
          <a:p>
            <a:pPr algn="l"/>
            <a:r>
              <a:rPr lang="en-US" sz="1600" b="1" dirty="0">
                <a:solidFill>
                  <a:srgbClr val="FA005A"/>
                </a:solidFill>
                <a:latin typeface="Microsoft YaHei UI" panose="020B0503020204020204" charset="-122"/>
                <a:ea typeface="Microsoft YaHei UI" panose="020B0503020204020204" charset="-122"/>
              </a:rPr>
              <a:t>USE OF IF </a:t>
            </a:r>
            <a:r>
              <a:rPr lang="en-US" sz="1600" b="1" dirty="0">
                <a:solidFill>
                  <a:srgbClr val="FA005A"/>
                </a:solidFill>
                <a:latin typeface="Microsoft YaHei UI" panose="020B0503020204020204" charset="-122"/>
                <a:ea typeface="Microsoft YaHei UI" panose="020B0503020204020204" charset="-122"/>
                <a:sym typeface="+mn-ea"/>
              </a:rPr>
              <a:t>STATEMENTS</a:t>
            </a:r>
            <a:endParaRPr lang="en-US" sz="1600" b="1" dirty="0">
              <a:solidFill>
                <a:srgbClr val="FA005A"/>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Allows the program to make decisions based on conditions, which is essential for creating dynamic and responsive programs.</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Helps in controlling the flow of the program, ensuring that certain code is executed only when certain conditions are met.</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Used to check user input or data values before processing them.</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Can be used to check for errors or unusual conditions and handle them appropriately.</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Enables the program to perform different actions based on different inputs or states.</a:t>
            </a:r>
            <a:endParaRPr lang="en-US" sz="1300" dirty="0">
              <a:solidFill>
                <a:schemeClr val="bg1"/>
              </a:solidFill>
              <a:latin typeface="Microsoft YaHei UI" panose="020B0503020204020204" charset="-122"/>
              <a:ea typeface="Microsoft YaHei UI" panose="020B0503020204020204" charset="-122"/>
            </a:endParaRPr>
          </a:p>
        </p:txBody>
      </p:sp>
      <p:grpSp>
        <p:nvGrpSpPr>
          <p:cNvPr id="8" name="Group 7"/>
          <p:cNvGrpSpPr/>
          <p:nvPr/>
        </p:nvGrpSpPr>
        <p:grpSpPr>
          <a:xfrm>
            <a:off x="172720" y="216535"/>
            <a:ext cx="3561715" cy="725170"/>
            <a:chOff x="272" y="341"/>
            <a:chExt cx="1090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1090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IF STATEMENT</a:t>
              </a:r>
              <a:endParaRPr lang="en-US" sz="3200"/>
            </a:p>
          </p:txBody>
        </p:sp>
      </p:grpSp>
      <p:sp>
        <p:nvSpPr>
          <p:cNvPr id="9" name="Rectangles 25"/>
          <p:cNvSpPr/>
          <p:nvPr>
            <p:custDataLst>
              <p:tags r:id="rId7"/>
            </p:custDataLst>
          </p:nvPr>
        </p:nvSpPr>
        <p:spPr>
          <a:xfrm>
            <a:off x="6189980"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2000" b="1" dirty="0">
                <a:solidFill>
                  <a:srgbClr val="00B0F0"/>
                </a:solidFill>
                <a:latin typeface="Microsoft YaHei UI" panose="020B0503020204020204" charset="-122"/>
                <a:ea typeface="Microsoft YaHei UI" panose="020B0503020204020204" charset="-122"/>
              </a:rPr>
              <a:t>Example use cases:</a:t>
            </a:r>
            <a:endParaRPr lang="en-US" sz="2000" b="1" dirty="0">
              <a:solidFill>
                <a:srgbClr val="00B0F0"/>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User Input Validation</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Checking Conditions Before Execution</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Simple Game Logic</a:t>
            </a:r>
            <a:endParaRPr lang="en-US" sz="13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300" b="1" dirty="0">
              <a:solidFill>
                <a:schemeClr val="bg1"/>
              </a:solidFill>
              <a:latin typeface="Microsoft YaHei UI" panose="020B0503020204020204" charset="-122"/>
              <a:ea typeface="Microsoft YaHei UI" panose="020B0503020204020204" charset="-122"/>
            </a:endParaRPr>
          </a:p>
        </p:txBody>
      </p:sp>
      <p:sp>
        <p:nvSpPr>
          <p:cNvPr id="25" name="Flowchart: Alternate Process 24"/>
          <p:cNvSpPr/>
          <p:nvPr/>
        </p:nvSpPr>
        <p:spPr>
          <a:xfrm>
            <a:off x="6697345" y="1748155"/>
            <a:ext cx="4785995" cy="7816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user_input = </a:t>
            </a:r>
            <a:r>
              <a:rPr lang="en-US" sz="1100" b="1">
                <a:solidFill>
                  <a:srgbClr val="FFFF00"/>
                </a:solidFill>
                <a:latin typeface="Microsoft YaHei UI" panose="020B0503020204020204" charset="-122"/>
                <a:ea typeface="Microsoft YaHei UI" panose="020B0503020204020204" charset="-122"/>
                <a:sym typeface="+mn-ea"/>
              </a:rPr>
              <a:t>input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"Enter a number: "</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user_input.</a:t>
            </a:r>
            <a:r>
              <a:rPr lang="en-US" sz="1100" b="1">
                <a:solidFill>
                  <a:srgbClr val="FFFF00"/>
                </a:solidFill>
                <a:latin typeface="Microsoft YaHei UI" panose="020B0503020204020204" charset="-122"/>
                <a:ea typeface="Microsoft YaHei UI" panose="020B0503020204020204" charset="-122"/>
                <a:sym typeface="+mn-ea"/>
              </a:rPr>
              <a:t>isdigit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"You entered a valid number."</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18" name="Flowchart: Alternate Process 17"/>
          <p:cNvSpPr/>
          <p:nvPr/>
        </p:nvSpPr>
        <p:spPr>
          <a:xfrm>
            <a:off x="6635115" y="3162300"/>
            <a:ext cx="4785995" cy="7816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temperature = </a:t>
            </a:r>
            <a:r>
              <a:rPr lang="en-US" sz="1100" b="1">
                <a:solidFill>
                  <a:srgbClr val="0070C0"/>
                </a:solidFill>
                <a:latin typeface="Microsoft YaHei UI" panose="020B0503020204020204" charset="-122"/>
                <a:ea typeface="Microsoft YaHei UI" panose="020B0503020204020204" charset="-122"/>
                <a:sym typeface="+mn-ea"/>
              </a:rPr>
              <a:t>75</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temperature &gt; </a:t>
            </a:r>
            <a:r>
              <a:rPr lang="en-US" sz="1100" b="1">
                <a:solidFill>
                  <a:srgbClr val="0070C0"/>
                </a:solidFill>
                <a:latin typeface="Microsoft YaHei UI" panose="020B0503020204020204" charset="-122"/>
                <a:ea typeface="Microsoft YaHei UI" panose="020B0503020204020204" charset="-122"/>
                <a:sym typeface="+mn-ea"/>
              </a:rPr>
              <a:t>70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"It's a warm day."</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19" name="Flowchart: Alternate Process 18"/>
          <p:cNvSpPr/>
          <p:nvPr/>
        </p:nvSpPr>
        <p:spPr>
          <a:xfrm>
            <a:off x="6635115" y="4576445"/>
            <a:ext cx="4785995" cy="7816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score = </a:t>
            </a:r>
            <a:r>
              <a:rPr lang="en-US" sz="1100" b="1">
                <a:solidFill>
                  <a:srgbClr val="0070C0"/>
                </a:solidFill>
                <a:latin typeface="Microsoft YaHei UI" panose="020B0503020204020204" charset="-122"/>
                <a:ea typeface="Microsoft YaHei UI" panose="020B0503020204020204" charset="-122"/>
                <a:sym typeface="+mn-ea"/>
              </a:rPr>
              <a:t>50</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score </a:t>
            </a:r>
            <a:r>
              <a:rPr lang="en-US" sz="1100" b="1">
                <a:solidFill>
                  <a:srgbClr val="FA005A"/>
                </a:solidFill>
                <a:latin typeface="Microsoft YaHei UI" panose="020B0503020204020204" charset="-122"/>
                <a:ea typeface="Microsoft YaHei UI" panose="020B0503020204020204" charset="-122"/>
                <a:sym typeface="+mn-ea"/>
              </a:rPr>
              <a:t>&gt;=</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50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"You passed the level!"</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29" name="Flowchart: Alternate Process 28"/>
          <p:cNvSpPr/>
          <p:nvPr/>
        </p:nvSpPr>
        <p:spPr>
          <a:xfrm>
            <a:off x="690880" y="3162300"/>
            <a:ext cx="4927600" cy="6362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condition:</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if the condition is true</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20"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5" grpId="0" bldLvl="0" animBg="1"/>
      <p:bldP spid="18" grpId="0" animBg="1"/>
      <p:bldP spid="19" grpId="0" animBg="1"/>
      <p:bldP spid="29" grpId="1" animBg="1"/>
      <p:bldP spid="25" grpId="1" animBg="1"/>
      <p:bldP spid="18" grpId="1" animBg="1"/>
      <p:bldP spid="1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4955"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latin typeface="Microsoft YaHei UI" panose="020B0503020204020204" charset="-122"/>
                <a:ea typeface="Microsoft YaHei UI" panose="020B0503020204020204" charset="-122"/>
              </a:rPr>
              <a:t>IF-ELSE STATEMENT</a:t>
            </a:r>
            <a:endParaRPr lang="en-US" sz="2000" b="1" dirty="0">
              <a:solidFill>
                <a:srgbClr val="00B0F0"/>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An "if-else statement" is a control structure in programming that allows you to execute one block of code if a specified condition is true and another block of code if the condition is false.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It provides a way to handle binary decisions, enabling the program to choose between two possible paths of execution based on a given condition.</a:t>
            </a:r>
            <a:endParaRPr lang="en-US" sz="1300"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500" b="1" dirty="0">
              <a:solidFill>
                <a:srgbClr val="FA005A"/>
              </a:solidFill>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SYNTAX:</a:t>
            </a:r>
            <a:endParaRPr lang="en-US" sz="1500" b="1" dirty="0">
              <a:solidFill>
                <a:srgbClr val="FA005A"/>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400"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b="1" dirty="0">
              <a:solidFill>
                <a:srgbClr val="FA005A"/>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b="1" dirty="0">
              <a:solidFill>
                <a:srgbClr val="FA005A"/>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b="1" dirty="0">
              <a:solidFill>
                <a:srgbClr val="FA005A"/>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600" b="1" dirty="0">
                <a:solidFill>
                  <a:srgbClr val="FA005A"/>
                </a:solidFill>
                <a:latin typeface="Microsoft YaHei UI" panose="020B0503020204020204" charset="-122"/>
                <a:ea typeface="Microsoft YaHei UI" panose="020B0503020204020204" charset="-122"/>
              </a:rPr>
              <a:t>USE OF IF-ELSE </a:t>
            </a:r>
            <a:r>
              <a:rPr lang="en-US" sz="1600" b="1" dirty="0">
                <a:solidFill>
                  <a:srgbClr val="FA005A"/>
                </a:solidFill>
                <a:latin typeface="Microsoft YaHei UI" panose="020B0503020204020204" charset="-122"/>
                <a:ea typeface="Microsoft YaHei UI" panose="020B0503020204020204" charset="-122"/>
                <a:sym typeface="+mn-ea"/>
              </a:rPr>
              <a:t>STATEMENTS</a:t>
            </a:r>
            <a:endParaRPr lang="en-US" sz="1600" b="1" dirty="0">
              <a:solidFill>
                <a:srgbClr val="FA005A"/>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Enhances the control flow by providing a clear alternative when a condition is not met.</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Can be used to handle cases where the expected condition is not met, providing an alternative action or message.</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Provides appropriate feedback to users based on their input or actions.</a:t>
            </a:r>
            <a:endParaRPr lang="en-US" sz="1300" dirty="0">
              <a:solidFill>
                <a:schemeClr val="bg1"/>
              </a:solidFill>
              <a:latin typeface="Microsoft YaHei UI" panose="020B0503020204020204" charset="-122"/>
              <a:ea typeface="Microsoft YaHei UI" panose="020B0503020204020204" charset="-122"/>
            </a:endParaRPr>
          </a:p>
          <a:p>
            <a:pPr algn="l"/>
            <a:endParaRPr lang="en-US" dirty="0"/>
          </a:p>
          <a:p>
            <a:pPr algn="l"/>
            <a:endParaRPr lang="en-US" dirty="0"/>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grpSp>
        <p:nvGrpSpPr>
          <p:cNvPr id="8" name="Group 7"/>
          <p:cNvGrpSpPr/>
          <p:nvPr/>
        </p:nvGrpSpPr>
        <p:grpSpPr>
          <a:xfrm>
            <a:off x="172720" y="216535"/>
            <a:ext cx="4898390" cy="725170"/>
            <a:chOff x="272" y="341"/>
            <a:chExt cx="771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771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IF-ELSE STATEMENT</a:t>
              </a:r>
              <a:endParaRPr lang="en-US" sz="3200"/>
            </a:p>
          </p:txBody>
        </p:sp>
      </p:grpSp>
      <p:sp>
        <p:nvSpPr>
          <p:cNvPr id="9" name="Rectangles 25"/>
          <p:cNvSpPr/>
          <p:nvPr>
            <p:custDataLst>
              <p:tags r:id="rId7"/>
            </p:custDataLst>
          </p:nvPr>
        </p:nvSpPr>
        <p:spPr>
          <a:xfrm>
            <a:off x="6189980"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b="1" dirty="0">
                <a:solidFill>
                  <a:srgbClr val="00B0F0"/>
                </a:solidFill>
                <a:latin typeface="Microsoft YaHei UI" panose="020B0503020204020204" charset="-122"/>
                <a:ea typeface="Microsoft YaHei UI" panose="020B0503020204020204" charset="-122"/>
              </a:rPr>
              <a:t>Example use cases:</a:t>
            </a:r>
            <a:endParaRPr lang="en-US" b="1" dirty="0">
              <a:solidFill>
                <a:srgbClr val="00B0F0"/>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User Input Validation</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Checking Resource Availability</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Simple Game Logic</a:t>
            </a:r>
            <a:endParaRPr lang="en-US" sz="1300" b="1" dirty="0">
              <a:solidFill>
                <a:schemeClr val="bg1"/>
              </a:solidFill>
              <a:latin typeface="Microsoft YaHei UI" panose="020B0503020204020204" charset="-122"/>
              <a:ea typeface="Microsoft YaHei UI" panose="020B0503020204020204" charset="-122"/>
            </a:endParaRPr>
          </a:p>
        </p:txBody>
      </p:sp>
      <p:sp>
        <p:nvSpPr>
          <p:cNvPr id="25" name="Flowchart: Alternate Process 24"/>
          <p:cNvSpPr/>
          <p:nvPr/>
        </p:nvSpPr>
        <p:spPr>
          <a:xfrm>
            <a:off x="6697345" y="1604010"/>
            <a:ext cx="4785995" cy="116713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password = </a:t>
            </a:r>
            <a:r>
              <a:rPr lang="en-US" sz="1100" b="1">
                <a:solidFill>
                  <a:srgbClr val="FFFF00"/>
                </a:solidFill>
                <a:latin typeface="Microsoft YaHei UI" panose="020B0503020204020204" charset="-122"/>
                <a:ea typeface="Microsoft YaHei UI" panose="020B0503020204020204" charset="-122"/>
                <a:sym typeface="+mn-ea"/>
              </a:rPr>
              <a:t>input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"Enter your password: "</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password == </a:t>
            </a:r>
            <a:r>
              <a:rPr lang="en-US" sz="1100" b="1">
                <a:solidFill>
                  <a:srgbClr val="00B050"/>
                </a:solidFill>
                <a:latin typeface="Microsoft YaHei UI" panose="020B0503020204020204" charset="-122"/>
                <a:ea typeface="Microsoft YaHei UI" panose="020B0503020204020204" charset="-122"/>
                <a:sym typeface="+mn-ea"/>
              </a:rPr>
              <a:t>"secret"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"Access granted"</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"Access denied"</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3" name="Flowchart: Alternate Process 2"/>
          <p:cNvSpPr/>
          <p:nvPr/>
        </p:nvSpPr>
        <p:spPr>
          <a:xfrm>
            <a:off x="6697345" y="3354705"/>
            <a:ext cx="4785995" cy="118554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stock = </a:t>
            </a:r>
            <a:r>
              <a:rPr lang="en-US" sz="1100" b="1">
                <a:solidFill>
                  <a:srgbClr val="0070C0"/>
                </a:solidFill>
                <a:latin typeface="Microsoft YaHei UI" panose="020B0503020204020204" charset="-122"/>
                <a:ea typeface="Microsoft YaHei UI" panose="020B0503020204020204" charset="-122"/>
                <a:sym typeface="+mn-ea"/>
              </a:rPr>
              <a:t>5</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if</a:t>
            </a:r>
            <a:r>
              <a:rPr lang="en-US" sz="1100" b="1">
                <a:latin typeface="Microsoft YaHei UI" panose="020B0503020204020204" charset="-122"/>
                <a:ea typeface="Microsoft YaHei UI" panose="020B0503020204020204" charset="-122"/>
                <a:sym typeface="+mn-ea"/>
              </a:rPr>
              <a:t> stock &gt; </a:t>
            </a:r>
            <a:r>
              <a:rPr lang="en-US" sz="1100" b="1">
                <a:solidFill>
                  <a:srgbClr val="0070C0"/>
                </a:solidFill>
                <a:latin typeface="Microsoft YaHei UI" panose="020B0503020204020204" charset="-122"/>
                <a:ea typeface="Microsoft YaHei UI" panose="020B0503020204020204" charset="-122"/>
                <a:sym typeface="+mn-ea"/>
              </a:rPr>
              <a:t>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"Item is in stock"</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"Item is out of stock"</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5" name="Flowchart: Alternate Process 4"/>
          <p:cNvSpPr/>
          <p:nvPr/>
        </p:nvSpPr>
        <p:spPr>
          <a:xfrm>
            <a:off x="6697345" y="5066030"/>
            <a:ext cx="4785995" cy="115760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score = </a:t>
            </a:r>
            <a:r>
              <a:rPr lang="en-US" sz="1100" b="1">
                <a:solidFill>
                  <a:srgbClr val="0070C0"/>
                </a:solidFill>
                <a:latin typeface="Microsoft YaHei UI" panose="020B0503020204020204" charset="-122"/>
                <a:ea typeface="Microsoft YaHei UI" panose="020B0503020204020204" charset="-122"/>
                <a:sym typeface="+mn-ea"/>
              </a:rPr>
              <a:t>75</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solidFill>
                  <a:schemeClr val="bg1"/>
                </a:solidFill>
                <a:latin typeface="Microsoft YaHei UI" panose="020B0503020204020204" charset="-122"/>
                <a:ea typeface="Microsoft YaHei UI" panose="020B0503020204020204" charset="-122"/>
                <a:sym typeface="+mn-ea"/>
              </a:rPr>
              <a:t>score</a:t>
            </a:r>
            <a:r>
              <a:rPr lang="en-US" sz="1100" b="1">
                <a:solidFill>
                  <a:srgbClr val="FA005A"/>
                </a:solidFill>
                <a:latin typeface="Microsoft YaHei UI" panose="020B0503020204020204" charset="-122"/>
                <a:ea typeface="Microsoft YaHei UI" panose="020B0503020204020204" charset="-122"/>
                <a:sym typeface="+mn-ea"/>
              </a:rPr>
              <a:t> &gt;= </a:t>
            </a:r>
            <a:r>
              <a:rPr lang="en-US" sz="1100" b="1">
                <a:solidFill>
                  <a:srgbClr val="0070C0"/>
                </a:solidFill>
                <a:latin typeface="Microsoft YaHei UI" panose="020B0503020204020204" charset="-122"/>
                <a:ea typeface="Microsoft YaHei UI" panose="020B0503020204020204" charset="-122"/>
                <a:sym typeface="+mn-ea"/>
              </a:rPr>
              <a:t>50</a:t>
            </a:r>
            <a:r>
              <a:rPr lang="en-US" sz="1100" b="1">
                <a:solidFill>
                  <a:schemeClr val="bg1"/>
                </a:solidFill>
                <a:latin typeface="Microsoft YaHei UI" panose="020B0503020204020204" charset="-122"/>
                <a:ea typeface="Microsoft YaHei UI" panose="020B0503020204020204" charset="-122"/>
                <a:sym typeface="+mn-ea"/>
              </a:rPr>
              <a:t>:</a:t>
            </a:r>
            <a:endParaRPr lang="en-US" sz="1100" b="1">
              <a:solidFill>
                <a:srgbClr val="FA005A"/>
              </a:solidFill>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"You passed the level!"</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"Try again."</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29" name="Flowchart: Alternate Process 28"/>
          <p:cNvSpPr/>
          <p:nvPr/>
        </p:nvSpPr>
        <p:spPr>
          <a:xfrm>
            <a:off x="659765" y="3314065"/>
            <a:ext cx="4927600" cy="10934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condition:</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if the condition is true</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 Code to execute if the condition is false</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6"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5" grpId="0" animBg="1"/>
      <p:bldP spid="3" grpId="0" animBg="1"/>
      <p:bldP spid="5" grpId="0" animBg="1"/>
      <p:bldP spid="29" grpId="1" animBg="1"/>
      <p:bldP spid="25" grpId="1" animBg="1"/>
      <p:bldP spid="3" grpId="1" animBg="1"/>
      <p:bldP spid="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3685" y="96202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latin typeface="Microsoft YaHei UI" panose="020B0503020204020204" charset="-122"/>
                <a:ea typeface="Microsoft YaHei UI" panose="020B0503020204020204" charset="-122"/>
              </a:rPr>
              <a:t>IF-ELIF STATEMENT</a:t>
            </a:r>
            <a:endParaRPr lang="en-US" sz="2000" b="1" dirty="0">
              <a:solidFill>
                <a:srgbClr val="00B0F0"/>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An "if-elif statement" (short for "if-else if") is a control structure in programming that allows you to evaluate multiple conditions in a sequential manner. </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If an elif condition is true, its corresponding block of code is executed. </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If none of the conditions are true, an optional else block can be executed.</a:t>
            </a:r>
            <a:endParaRPr lang="en-US" sz="1300" dirty="0">
              <a:latin typeface="Microsoft YaHei UI" panose="020B0503020204020204" charset="-122"/>
              <a:ea typeface="Microsoft YaHei UI" panose="020B0503020204020204" charset="-122"/>
            </a:endParaRPr>
          </a:p>
          <a:p>
            <a:pPr indent="0" algn="l">
              <a:lnSpc>
                <a:spcPct val="130000"/>
              </a:lnSpc>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SYNTAX:</a:t>
            </a:r>
            <a:endParaRPr lang="en-US" sz="1500" b="1" dirty="0">
              <a:solidFill>
                <a:srgbClr val="FA005A"/>
              </a:solidFill>
              <a:latin typeface="Microsoft YaHei UI" panose="020B0503020204020204" charset="-122"/>
              <a:ea typeface="Microsoft YaHei UI" panose="020B0503020204020204" charset="-122"/>
            </a:endParaRPr>
          </a:p>
          <a:p>
            <a:pPr marL="285750" indent="-285750" algn="l">
              <a:buFont typeface="Wingdings" panose="05000000000000000000" charset="0"/>
              <a:buChar char="§"/>
            </a:pPr>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dirty="0">
              <a:solidFill>
                <a:srgbClr val="FA005A"/>
              </a:solidFill>
              <a:latin typeface="Microsoft YaHei UI" panose="020B0503020204020204" charset="-122"/>
              <a:ea typeface="Microsoft YaHei UI" panose="020B0503020204020204" charset="-122"/>
            </a:endParaRPr>
          </a:p>
          <a:p>
            <a:pPr algn="l"/>
            <a:endParaRPr lang="en-US" dirty="0">
              <a:solidFill>
                <a:srgbClr val="FA005A"/>
              </a:solidFill>
              <a:latin typeface="Microsoft YaHei UI" panose="020B0503020204020204" charset="-122"/>
              <a:ea typeface="Microsoft YaHei UI" panose="020B0503020204020204" charset="-122"/>
            </a:endParaRPr>
          </a:p>
          <a:p>
            <a:pPr algn="l"/>
            <a:endParaRPr lang="en-US" dirty="0">
              <a:solidFill>
                <a:srgbClr val="FA005A"/>
              </a:solidFill>
              <a:latin typeface="Microsoft YaHei UI" panose="020B0503020204020204" charset="-122"/>
              <a:ea typeface="Microsoft YaHei UI" panose="020B0503020204020204" charset="-122"/>
            </a:endParaRPr>
          </a:p>
          <a:p>
            <a:pPr algn="l"/>
            <a:endParaRPr lang="en-US" dirty="0">
              <a:solidFill>
                <a:srgbClr val="FA005A"/>
              </a:solidFill>
              <a:latin typeface="Microsoft YaHei UI" panose="020B0503020204020204" charset="-122"/>
              <a:ea typeface="Microsoft YaHei UI" panose="020B0503020204020204" charset="-122"/>
            </a:endParaRPr>
          </a:p>
          <a:p>
            <a:pPr algn="l"/>
            <a:endParaRPr lang="en-US" dirty="0">
              <a:solidFill>
                <a:srgbClr val="FA005A"/>
              </a:solidFill>
              <a:latin typeface="Microsoft YaHei UI" panose="020B0503020204020204" charset="-122"/>
              <a:ea typeface="Microsoft YaHei UI" panose="020B0503020204020204" charset="-122"/>
            </a:endParaRPr>
          </a:p>
          <a:p>
            <a:pPr algn="l"/>
            <a:r>
              <a:rPr lang="en-US" sz="1600" b="1" dirty="0">
                <a:solidFill>
                  <a:srgbClr val="FA005A"/>
                </a:solidFill>
                <a:latin typeface="Microsoft YaHei UI" panose="020B0503020204020204" charset="-122"/>
                <a:ea typeface="Microsoft YaHei UI" panose="020B0503020204020204" charset="-122"/>
              </a:rPr>
              <a:t>USE OF IF-ELIF STATEMENTS</a:t>
            </a:r>
            <a:endParaRPr lang="en-US" sz="1600" b="1" dirty="0">
              <a:solidFill>
                <a:srgbClr val="FA005A"/>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Facilitates handling more complex decision-making processes that cannot be handled by a simple if-else statement.</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Can be used to evaluate a wide range of scenarios with different conditions and corresponding actions.</a:t>
            </a:r>
            <a:endParaRPr lang="en-US" sz="1300" dirty="0">
              <a:latin typeface="Microsoft YaHei UI" panose="020B0503020204020204" charset="-122"/>
              <a:ea typeface="Microsoft YaHei UI" panose="020B0503020204020204" charset="-122"/>
            </a:endParaRPr>
          </a:p>
          <a:p>
            <a:pPr algn="l"/>
            <a:endParaRPr lang="en-US" dirty="0"/>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grpSp>
        <p:nvGrpSpPr>
          <p:cNvPr id="8" name="Group 7"/>
          <p:cNvGrpSpPr/>
          <p:nvPr/>
        </p:nvGrpSpPr>
        <p:grpSpPr>
          <a:xfrm>
            <a:off x="172720" y="216535"/>
            <a:ext cx="4822825" cy="725170"/>
            <a:chOff x="272" y="341"/>
            <a:chExt cx="7595"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7595"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IF-ELIF STATEMENT</a:t>
              </a:r>
              <a:endParaRPr lang="en-US" sz="3200"/>
            </a:p>
          </p:txBody>
        </p:sp>
      </p:grpSp>
      <p:sp>
        <p:nvSpPr>
          <p:cNvPr id="25" name="Rectangles 25"/>
          <p:cNvSpPr/>
          <p:nvPr>
            <p:custDataLst>
              <p:tags r:id="rId7"/>
            </p:custDataLst>
          </p:nvPr>
        </p:nvSpPr>
        <p:spPr>
          <a:xfrm>
            <a:off x="6179820" y="96202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2000" b="1" dirty="0">
                <a:solidFill>
                  <a:srgbClr val="00B0F0"/>
                </a:solidFill>
                <a:latin typeface="Microsoft YaHei UI" panose="020B0503020204020204" charset="-122"/>
                <a:ea typeface="Microsoft YaHei UI" panose="020B0503020204020204" charset="-122"/>
              </a:rPr>
              <a:t>Example use cases:</a:t>
            </a:r>
            <a:endParaRPr lang="en-US" sz="2000" b="1" dirty="0">
              <a:solidFill>
                <a:srgbClr val="00B0F0"/>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Setting User Permissions</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sym typeface="+mn-ea"/>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sym typeface="+mn-ea"/>
              </a:rPr>
              <a:t>Determining Grades</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p:txBody>
      </p:sp>
      <p:sp>
        <p:nvSpPr>
          <p:cNvPr id="26" name="Flowchart: Alternate Process 25"/>
          <p:cNvSpPr/>
          <p:nvPr/>
        </p:nvSpPr>
        <p:spPr>
          <a:xfrm>
            <a:off x="6626225" y="4135755"/>
            <a:ext cx="4785995" cy="224599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30000"/>
              </a:lnSpc>
            </a:pPr>
            <a:r>
              <a:rPr lang="en-US" sz="1100" b="1">
                <a:latin typeface="Microsoft YaHei UI" panose="020B0503020204020204" charset="-122"/>
                <a:ea typeface="Microsoft YaHei UI" panose="020B0503020204020204" charset="-122"/>
                <a:sym typeface="+mn-ea"/>
              </a:rPr>
              <a:t>score = </a:t>
            </a:r>
            <a:r>
              <a:rPr lang="en-US" sz="1100" b="1">
                <a:solidFill>
                  <a:srgbClr val="0070C0"/>
                </a:solidFill>
                <a:latin typeface="Microsoft YaHei UI" panose="020B0503020204020204" charset="-122"/>
                <a:ea typeface="Microsoft YaHei UI" panose="020B0503020204020204" charset="-122"/>
                <a:sym typeface="+mn-ea"/>
              </a:rPr>
              <a:t>92</a:t>
            </a:r>
            <a:endParaRPr lang="en-US" sz="1100" b="1">
              <a:solidFill>
                <a:srgbClr val="0070C0"/>
              </a:solidFill>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score &gt;= </a:t>
            </a:r>
            <a:r>
              <a:rPr lang="en-US" sz="1100" b="1">
                <a:solidFill>
                  <a:srgbClr val="0070C0"/>
                </a:solidFill>
                <a:latin typeface="Microsoft YaHei UI" panose="020B0503020204020204" charset="-122"/>
                <a:ea typeface="Microsoft YaHei UI" panose="020B0503020204020204" charset="-122"/>
                <a:sym typeface="+mn-ea"/>
              </a:rPr>
              <a:t>90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"Grade: A</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elif </a:t>
            </a:r>
            <a:r>
              <a:rPr lang="en-US" sz="1100" b="1">
                <a:latin typeface="Microsoft YaHei UI" panose="020B0503020204020204" charset="-122"/>
                <a:ea typeface="Microsoft YaHei UI" panose="020B0503020204020204" charset="-122"/>
                <a:sym typeface="+mn-ea"/>
              </a:rPr>
              <a:t>score &gt;= </a:t>
            </a:r>
            <a:r>
              <a:rPr lang="en-US" sz="1100" b="1">
                <a:solidFill>
                  <a:srgbClr val="0070C0"/>
                </a:solidFill>
                <a:latin typeface="Microsoft YaHei UI" panose="020B0503020204020204" charset="-122"/>
                <a:ea typeface="Microsoft YaHei UI" panose="020B0503020204020204" charset="-122"/>
                <a:sym typeface="+mn-ea"/>
              </a:rPr>
              <a:t>80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"Grade: B"</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elif </a:t>
            </a:r>
            <a:r>
              <a:rPr lang="en-US" sz="1100" b="1">
                <a:latin typeface="Microsoft YaHei UI" panose="020B0503020204020204" charset="-122"/>
                <a:ea typeface="Microsoft YaHei UI" panose="020B0503020204020204" charset="-122"/>
                <a:sym typeface="+mn-ea"/>
              </a:rPr>
              <a:t>score &gt;= </a:t>
            </a:r>
            <a:r>
              <a:rPr lang="en-US" sz="1100" b="1">
                <a:solidFill>
                  <a:srgbClr val="0070C0"/>
                </a:solidFill>
                <a:latin typeface="Microsoft YaHei UI" panose="020B0503020204020204" charset="-122"/>
                <a:ea typeface="Microsoft YaHei UI" panose="020B0503020204020204" charset="-122"/>
                <a:sym typeface="+mn-ea"/>
              </a:rPr>
              <a:t>70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"Grade: C"</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"Grade: F"</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28" name="Flowchart: Alternate Process 27"/>
          <p:cNvSpPr/>
          <p:nvPr/>
        </p:nvSpPr>
        <p:spPr>
          <a:xfrm>
            <a:off x="6626225" y="1633220"/>
            <a:ext cx="4785995" cy="21818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30000"/>
              </a:lnSpc>
            </a:pPr>
            <a:r>
              <a:rPr lang="en-US" sz="1100" b="1">
                <a:latin typeface="Microsoft YaHei UI" panose="020B0503020204020204" charset="-122"/>
                <a:ea typeface="Microsoft YaHei UI" panose="020B0503020204020204" charset="-122"/>
                <a:sym typeface="+mn-ea"/>
              </a:rPr>
              <a:t>role = </a:t>
            </a:r>
            <a:r>
              <a:rPr lang="en-US" sz="1100" b="1">
                <a:solidFill>
                  <a:srgbClr val="00B050"/>
                </a:solidFill>
                <a:latin typeface="Microsoft YaHei UI" panose="020B0503020204020204" charset="-122"/>
                <a:ea typeface="Microsoft YaHei UI" panose="020B0503020204020204" charset="-122"/>
                <a:sym typeface="+mn-ea"/>
              </a:rPr>
              <a:t>"editor"</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role == </a:t>
            </a:r>
            <a:r>
              <a:rPr lang="en-US" sz="1100" b="1">
                <a:solidFill>
                  <a:srgbClr val="00B050"/>
                </a:solidFill>
                <a:latin typeface="Microsoft YaHei UI" panose="020B0503020204020204" charset="-122"/>
                <a:ea typeface="Microsoft YaHei UI" panose="020B0503020204020204" charset="-122"/>
                <a:sym typeface="+mn-ea"/>
              </a:rPr>
              <a:t>"admin"</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"You have full access."</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elif </a:t>
            </a:r>
            <a:r>
              <a:rPr lang="en-US" sz="1100" b="1">
                <a:latin typeface="Microsoft YaHei UI" panose="020B0503020204020204" charset="-122"/>
                <a:ea typeface="Microsoft YaHei UI" panose="020B0503020204020204" charset="-122"/>
                <a:sym typeface="+mn-ea"/>
              </a:rPr>
              <a:t>role == </a:t>
            </a:r>
            <a:r>
              <a:rPr lang="en-US" sz="1100" b="1">
                <a:solidFill>
                  <a:srgbClr val="00B050"/>
                </a:solidFill>
                <a:latin typeface="Microsoft YaHei UI" panose="020B0503020204020204" charset="-122"/>
                <a:ea typeface="Microsoft YaHei UI" panose="020B0503020204020204" charset="-122"/>
                <a:sym typeface="+mn-ea"/>
              </a:rPr>
              <a:t>"editor"</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"You can edit content."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elif </a:t>
            </a:r>
            <a:r>
              <a:rPr lang="en-US" sz="1100" b="1">
                <a:latin typeface="Microsoft YaHei UI" panose="020B0503020204020204" charset="-122"/>
                <a:ea typeface="Microsoft YaHei UI" panose="020B0503020204020204" charset="-122"/>
                <a:sym typeface="+mn-ea"/>
              </a:rPr>
              <a:t>role == </a:t>
            </a:r>
            <a:r>
              <a:rPr lang="en-US" sz="1100" b="1">
                <a:solidFill>
                  <a:srgbClr val="00B050"/>
                </a:solidFill>
                <a:latin typeface="Microsoft YaHei UI" panose="020B0503020204020204" charset="-122"/>
                <a:ea typeface="Microsoft YaHei UI" panose="020B0503020204020204" charset="-122"/>
                <a:sym typeface="+mn-ea"/>
              </a:rPr>
              <a:t>"viewer"</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"You can view content."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"Role not recognized."</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29" name="Flowchart: Alternate Process 28"/>
          <p:cNvSpPr/>
          <p:nvPr/>
        </p:nvSpPr>
        <p:spPr>
          <a:xfrm>
            <a:off x="659765" y="3305175"/>
            <a:ext cx="4927600" cy="199263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condition1:</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if condition1 is true</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elif </a:t>
            </a:r>
            <a:r>
              <a:rPr lang="en-US" sz="1100" b="1">
                <a:latin typeface="Microsoft YaHei UI" panose="020B0503020204020204" charset="-122"/>
                <a:ea typeface="Microsoft YaHei UI" panose="020B0503020204020204" charset="-122"/>
                <a:sym typeface="+mn-ea"/>
              </a:rPr>
              <a:t>condition2:</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if condition2 is true</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elif </a:t>
            </a:r>
            <a:r>
              <a:rPr lang="en-US" sz="1100" b="1">
                <a:latin typeface="Microsoft YaHei UI" panose="020B0503020204020204" charset="-122"/>
                <a:ea typeface="Microsoft YaHei UI" panose="020B0503020204020204" charset="-122"/>
                <a:sym typeface="+mn-ea"/>
              </a:rPr>
              <a:t>condition3:</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if condition3 is true</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if none of the above conditions are true</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0"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6" grpId="0" animBg="1"/>
      <p:bldP spid="29" grpId="1" animBg="1"/>
      <p:bldP spid="28" grpId="1" animBg="1"/>
      <p:bldP spid="2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3685" y="96456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latin typeface="Microsoft YaHei UI" panose="020B0503020204020204" charset="-122"/>
                <a:ea typeface="Microsoft YaHei UI" panose="020B0503020204020204" charset="-122"/>
              </a:rPr>
              <a:t>NESTED-IF STATEMENT</a:t>
            </a:r>
            <a:endParaRPr lang="en-US" sz="2000" b="1" dirty="0">
              <a:solidFill>
                <a:srgbClr val="00B0F0"/>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A nested if statement is a control structure in programming where an if statement is placed inside another if statement.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This allows you to create complex decision-making processes by evaluating multiple layers of conditions.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The inner if statement is executed only if the outer if statement's condition is true.</a:t>
            </a:r>
            <a:endParaRPr lang="en-US" sz="1300" dirty="0">
              <a:solidFill>
                <a:schemeClr val="bg1"/>
              </a:solidFill>
              <a:latin typeface="Microsoft YaHei UI" panose="020B0503020204020204" charset="-122"/>
              <a:ea typeface="Microsoft YaHei UI" panose="020B0503020204020204" charset="-122"/>
            </a:endParaRPr>
          </a:p>
          <a:p>
            <a:pPr indent="0" algn="l">
              <a:lnSpc>
                <a:spcPct val="140000"/>
              </a:lnSpc>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SYNTAX:</a:t>
            </a:r>
            <a:endParaRPr lang="en-US" sz="1500" b="1" dirty="0">
              <a:solidFill>
                <a:srgbClr val="FA005A"/>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endParaRPr lang="en-US" sz="1200" dirty="0">
              <a:solidFill>
                <a:schemeClr val="bg1"/>
              </a:solidFill>
              <a:latin typeface="Microsoft YaHei UI" panose="020B0503020204020204" charset="-122"/>
              <a:ea typeface="Microsoft YaHei UI" panose="020B0503020204020204" charset="-122"/>
            </a:endParaRPr>
          </a:p>
          <a:p>
            <a:pPr algn="l"/>
            <a:endParaRPr lang="en-US" dirty="0"/>
          </a:p>
          <a:p>
            <a:pPr algn="l"/>
            <a:endParaRPr lang="en-US" dirty="0"/>
          </a:p>
          <a:p>
            <a:pPr algn="l"/>
            <a:endParaRPr lang="en-US" b="1" dirty="0">
              <a:solidFill>
                <a:srgbClr val="FA005A"/>
              </a:solidFill>
              <a:latin typeface="Microsoft YaHei UI" panose="020B0503020204020204" charset="-122"/>
              <a:ea typeface="Microsoft YaHei UI" panose="020B0503020204020204" charset="-122"/>
            </a:endParaRPr>
          </a:p>
          <a:p>
            <a:pPr algn="l"/>
            <a:endParaRPr lang="en-US" b="1" dirty="0">
              <a:solidFill>
                <a:srgbClr val="FA005A"/>
              </a:solidFill>
              <a:latin typeface="Microsoft YaHei UI" panose="020B0503020204020204" charset="-122"/>
              <a:ea typeface="Microsoft YaHei UI" panose="020B0503020204020204" charset="-122"/>
            </a:endParaRPr>
          </a:p>
          <a:p>
            <a:pPr algn="l"/>
            <a:endParaRPr lang="en-US" b="1" dirty="0">
              <a:solidFill>
                <a:srgbClr val="FA005A"/>
              </a:solidFill>
              <a:latin typeface="Microsoft YaHei UI" panose="020B0503020204020204" charset="-122"/>
              <a:ea typeface="Microsoft YaHei UI" panose="020B0503020204020204" charset="-122"/>
            </a:endParaRPr>
          </a:p>
          <a:p>
            <a:pPr algn="l"/>
            <a:endParaRPr lang="en-US" b="1" dirty="0">
              <a:solidFill>
                <a:srgbClr val="FA005A"/>
              </a:solidFill>
              <a:latin typeface="Microsoft YaHei UI" panose="020B0503020204020204" charset="-122"/>
              <a:ea typeface="Microsoft YaHei UI" panose="020B0503020204020204" charset="-122"/>
            </a:endParaRPr>
          </a:p>
          <a:p>
            <a:pPr algn="l"/>
            <a:endParaRPr lang="en-US" b="1" dirty="0">
              <a:solidFill>
                <a:srgbClr val="FA005A"/>
              </a:solidFill>
              <a:latin typeface="Microsoft YaHei UI" panose="020B0503020204020204" charset="-122"/>
              <a:ea typeface="Microsoft YaHei UI" panose="020B0503020204020204" charset="-122"/>
            </a:endParaRPr>
          </a:p>
          <a:p>
            <a:pPr algn="l"/>
            <a:r>
              <a:rPr lang="en-US" sz="1600" b="1" dirty="0">
                <a:solidFill>
                  <a:srgbClr val="FA005A"/>
                </a:solidFill>
                <a:latin typeface="Microsoft YaHei UI" panose="020B0503020204020204" charset="-122"/>
                <a:ea typeface="Microsoft YaHei UI" panose="020B0503020204020204" charset="-122"/>
              </a:rPr>
              <a:t>USE OF NESTED IF STATEMENTS</a:t>
            </a:r>
            <a:endParaRPr lang="en-US" sz="1600" dirty="0">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dirty="0">
                <a:latin typeface="Microsoft YaHei UI" panose="020B0503020204020204" charset="-122"/>
                <a:ea typeface="Microsoft YaHei UI" panose="020B0503020204020204" charset="-122"/>
              </a:rPr>
              <a:t>Allows for evaluating multiple, related conditions in a structured way.</a:t>
            </a:r>
            <a:endParaRPr lang="en-US" sz="1300" dirty="0">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dirty="0">
                <a:latin typeface="Microsoft YaHei UI" panose="020B0503020204020204" charset="-122"/>
                <a:ea typeface="Microsoft YaHei UI" panose="020B0503020204020204" charset="-122"/>
              </a:rPr>
              <a:t>Useful when decisions depend on the outcomes of previous conditions.</a:t>
            </a:r>
            <a:endParaRPr lang="en-US" sz="1300" dirty="0">
              <a:latin typeface="Microsoft YaHei UI" panose="020B0503020204020204" charset="-122"/>
              <a:ea typeface="Microsoft YaHei UI" panose="020B0503020204020204" charset="-122"/>
            </a:endParaRPr>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grpSp>
        <p:nvGrpSpPr>
          <p:cNvPr id="8" name="Group 7"/>
          <p:cNvGrpSpPr/>
          <p:nvPr/>
        </p:nvGrpSpPr>
        <p:grpSpPr>
          <a:xfrm>
            <a:off x="172720" y="216535"/>
            <a:ext cx="6924040" cy="725170"/>
            <a:chOff x="272" y="341"/>
            <a:chExt cx="1090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1090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NESTED-IF STATEMENTS</a:t>
              </a:r>
              <a:endParaRPr lang="en-US" sz="3200"/>
            </a:p>
          </p:txBody>
        </p:sp>
      </p:grpSp>
      <p:sp>
        <p:nvSpPr>
          <p:cNvPr id="9" name="Rectangles 25"/>
          <p:cNvSpPr/>
          <p:nvPr>
            <p:custDataLst>
              <p:tags r:id="rId7"/>
            </p:custDataLst>
          </p:nvPr>
        </p:nvSpPr>
        <p:spPr>
          <a:xfrm>
            <a:off x="6169660" y="96456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2000" b="1" dirty="0">
                <a:solidFill>
                  <a:srgbClr val="00B0F0"/>
                </a:solidFill>
                <a:latin typeface="Microsoft YaHei UI" panose="020B0503020204020204" charset="-122"/>
                <a:ea typeface="Microsoft YaHei UI" panose="020B0503020204020204" charset="-122"/>
              </a:rPr>
              <a:t>Example use cases:</a:t>
            </a:r>
            <a:endParaRPr lang="en-US" sz="2000" b="1" dirty="0">
              <a:solidFill>
                <a:srgbClr val="00B0F0"/>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User Authentication</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b="1" dirty="0">
              <a:solidFill>
                <a:schemeClr val="bg1"/>
              </a:solidFill>
              <a:latin typeface="Microsoft YaHei UI" panose="020B0503020204020204" charset="-122"/>
              <a:ea typeface="Microsoft YaHei UI" panose="020B0503020204020204" charset="-122"/>
            </a:endParaRPr>
          </a:p>
          <a:p>
            <a:pPr marL="171450" indent="-171450" algn="l">
              <a:lnSpc>
                <a:spcPct val="17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School Admission</a:t>
            </a:r>
            <a:endParaRPr lang="en-US" sz="1300" b="1" dirty="0">
              <a:solidFill>
                <a:schemeClr val="bg1"/>
              </a:solidFill>
              <a:latin typeface="Microsoft YaHei UI" panose="020B0503020204020204" charset="-122"/>
              <a:ea typeface="Microsoft YaHei UI" panose="020B0503020204020204" charset="-122"/>
            </a:endParaRPr>
          </a:p>
        </p:txBody>
      </p:sp>
      <p:sp>
        <p:nvSpPr>
          <p:cNvPr id="28" name="Flowchart: Alternate Process 27"/>
          <p:cNvSpPr/>
          <p:nvPr/>
        </p:nvSpPr>
        <p:spPr>
          <a:xfrm>
            <a:off x="6657340" y="1576705"/>
            <a:ext cx="4785995" cy="23634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30000"/>
              </a:lnSpc>
            </a:pPr>
            <a:r>
              <a:rPr lang="en-US" sz="1100" b="1">
                <a:latin typeface="Microsoft YaHei UI" panose="020B0503020204020204" charset="-122"/>
                <a:ea typeface="Microsoft YaHei UI" panose="020B0503020204020204" charset="-122"/>
                <a:sym typeface="+mn-ea"/>
              </a:rPr>
              <a:t>username = </a:t>
            </a:r>
            <a:r>
              <a:rPr lang="en-US" sz="1100" b="1">
                <a:solidFill>
                  <a:srgbClr val="00B050"/>
                </a:solidFill>
                <a:latin typeface="Microsoft YaHei UI" panose="020B0503020204020204" charset="-122"/>
                <a:ea typeface="Microsoft YaHei UI" panose="020B0503020204020204" charset="-122"/>
                <a:sym typeface="+mn-ea"/>
              </a:rPr>
              <a:t>"user123"</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password = </a:t>
            </a:r>
            <a:r>
              <a:rPr lang="en-US" sz="1100" b="1">
                <a:solidFill>
                  <a:srgbClr val="00B050"/>
                </a:solidFill>
                <a:latin typeface="Microsoft YaHei UI" panose="020B0503020204020204" charset="-122"/>
                <a:ea typeface="Microsoft YaHei UI" panose="020B0503020204020204" charset="-122"/>
                <a:sym typeface="+mn-ea"/>
              </a:rPr>
              <a:t>"pass123"</a:t>
            </a:r>
            <a:endParaRPr lang="en-US" sz="1100" b="1">
              <a:latin typeface="Microsoft YaHei UI" panose="020B0503020204020204" charset="-122"/>
              <a:ea typeface="Microsoft YaHei UI" panose="020B0503020204020204" charset="-122"/>
              <a:sym typeface="+mn-ea"/>
            </a:endParaRPr>
          </a:p>
          <a:p>
            <a:pPr algn="l">
              <a:lnSpc>
                <a:spcPct val="130000"/>
              </a:lnSpc>
            </a:pP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username == </a:t>
            </a:r>
            <a:r>
              <a:rPr lang="en-US" sz="1100" b="1">
                <a:solidFill>
                  <a:srgbClr val="00B050"/>
                </a:solidFill>
                <a:latin typeface="Microsoft YaHei UI" panose="020B0503020204020204" charset="-122"/>
                <a:ea typeface="Microsoft YaHei UI" panose="020B0503020204020204" charset="-122"/>
                <a:sym typeface="+mn-ea"/>
              </a:rPr>
              <a:t>"user123"</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password == </a:t>
            </a:r>
            <a:r>
              <a:rPr lang="en-US" sz="1100" b="1">
                <a:solidFill>
                  <a:srgbClr val="00B050"/>
                </a:solidFill>
                <a:latin typeface="Microsoft YaHei UI" panose="020B0503020204020204" charset="-122"/>
                <a:ea typeface="Microsoft YaHei UI" panose="020B0503020204020204" charset="-122"/>
                <a:sym typeface="+mn-ea"/>
              </a:rPr>
              <a:t>"pass123"</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"Access granted."</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"Incorrect password."</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"Incorrect username."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18" name="Flowchart: Alternate Process 17"/>
          <p:cNvSpPr/>
          <p:nvPr/>
        </p:nvSpPr>
        <p:spPr>
          <a:xfrm>
            <a:off x="6657340" y="4235450"/>
            <a:ext cx="4785995" cy="238633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30000"/>
              </a:lnSpc>
            </a:pPr>
            <a:r>
              <a:rPr lang="en-US" sz="1100" b="1">
                <a:latin typeface="Microsoft YaHei UI" panose="020B0503020204020204" charset="-122"/>
                <a:ea typeface="Microsoft YaHei UI" panose="020B0503020204020204" charset="-122"/>
                <a:sym typeface="+mn-ea"/>
              </a:rPr>
              <a:t>grade = </a:t>
            </a:r>
            <a:r>
              <a:rPr lang="en-US" sz="1100" b="1">
                <a:solidFill>
                  <a:srgbClr val="0070C0"/>
                </a:solidFill>
                <a:latin typeface="Microsoft YaHei UI" panose="020B0503020204020204" charset="-122"/>
                <a:ea typeface="Microsoft YaHei UI" panose="020B0503020204020204" charset="-122"/>
                <a:sym typeface="+mn-ea"/>
              </a:rPr>
              <a:t>12</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passed_exam = </a:t>
            </a:r>
            <a:r>
              <a:rPr lang="en-US" sz="1100" b="1">
                <a:solidFill>
                  <a:srgbClr val="0070C0"/>
                </a:solidFill>
                <a:latin typeface="Microsoft YaHei UI" panose="020B0503020204020204" charset="-122"/>
                <a:ea typeface="Microsoft YaHei UI" panose="020B0503020204020204" charset="-122"/>
                <a:sym typeface="+mn-ea"/>
              </a:rPr>
              <a:t>True</a:t>
            </a:r>
            <a:endParaRPr lang="en-US" sz="1100" b="1">
              <a:latin typeface="Microsoft YaHei UI" panose="020B0503020204020204" charset="-122"/>
              <a:ea typeface="Microsoft YaHei UI" panose="020B0503020204020204" charset="-122"/>
              <a:sym typeface="+mn-ea"/>
            </a:endParaRPr>
          </a:p>
          <a:p>
            <a:pPr algn="l">
              <a:lnSpc>
                <a:spcPct val="130000"/>
              </a:lnSpc>
            </a:pP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grade </a:t>
            </a:r>
            <a:r>
              <a:rPr lang="en-US" sz="1100" b="1">
                <a:solidFill>
                  <a:srgbClr val="FA005A"/>
                </a:solidFill>
                <a:latin typeface="Microsoft YaHei UI" panose="020B0503020204020204" charset="-122"/>
                <a:ea typeface="Microsoft YaHei UI" panose="020B0503020204020204" charset="-122"/>
                <a:sym typeface="+mn-ea"/>
              </a:rPr>
              <a:t>&gt;=</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10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passed_exam:</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"You are eligible for admission."</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"You need to pass the exam."</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"You are not eligible for admission."</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19" name="Flowchart: Alternate Process 18"/>
          <p:cNvSpPr/>
          <p:nvPr/>
        </p:nvSpPr>
        <p:spPr>
          <a:xfrm>
            <a:off x="690245" y="3088640"/>
            <a:ext cx="4927600" cy="199263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condition1:</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if condition1 is true</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condition2:</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if condition2 is true (inside condition1)</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 Code to execute if condition2 is false (inside condition1)</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3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if condition1 is false</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20"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18" grpId="0" animBg="1"/>
      <p:bldP spid="19" grpId="1" animBg="1"/>
      <p:bldP spid="28" grpId="1" animBg="1"/>
      <p:bldP spid="1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3685" y="96710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latin typeface="Microsoft YaHei UI" panose="020B0503020204020204" charset="-122"/>
                <a:ea typeface="Microsoft YaHei UI" panose="020B0503020204020204" charset="-122"/>
              </a:rPr>
              <a:t>TERNARY OPERATOR</a:t>
            </a:r>
            <a:endParaRPr lang="en-US" sz="2000" b="1" dirty="0">
              <a:solidFill>
                <a:srgbClr val="00B0F0"/>
              </a:solidFill>
              <a:latin typeface="Microsoft YaHei UI" panose="020B0503020204020204" charset="-122"/>
              <a:ea typeface="Microsoft YaHei UI" panose="020B0503020204020204" charset="-122"/>
            </a:endParaRPr>
          </a:p>
          <a:p>
            <a:pPr marL="171450" indent="-1714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The ternary operator, also known as the conditional expression or inline if-else, is a compact way to evaluate a condition and return one of two values based on the result. </a:t>
            </a:r>
            <a:endParaRPr lang="en-US" sz="1300" dirty="0">
              <a:solidFill>
                <a:schemeClr val="bg1"/>
              </a:solidFill>
              <a:latin typeface="Microsoft YaHei UI" panose="020B0503020204020204" charset="-122"/>
              <a:ea typeface="Microsoft YaHei UI" panose="020B0503020204020204" charset="-122"/>
            </a:endParaRPr>
          </a:p>
          <a:p>
            <a:pPr marL="171450" indent="-1714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It is commonly used to simplify the code and make it more readable when performing simple conditional assignments</a:t>
            </a:r>
            <a:r>
              <a:rPr lang="en-US" sz="1300" b="1" dirty="0">
                <a:solidFill>
                  <a:schemeClr val="bg1"/>
                </a:solidFill>
                <a:latin typeface="Microsoft YaHei UI" panose="020B0503020204020204" charset="-122"/>
                <a:ea typeface="Microsoft YaHei UI" panose="020B0503020204020204" charset="-122"/>
              </a:rPr>
              <a:t>.</a:t>
            </a:r>
            <a:endParaRPr lang="en-US" sz="1300" b="1" dirty="0">
              <a:solidFill>
                <a:srgbClr val="FA005A"/>
              </a:solidFill>
              <a:latin typeface="Microsoft YaHei UI" panose="020B0503020204020204" charset="-122"/>
              <a:ea typeface="Microsoft YaHei UI" panose="020B0503020204020204" charset="-122"/>
            </a:endParaRPr>
          </a:p>
          <a:p>
            <a:pPr algn="l"/>
            <a:endParaRPr lang="en-US" sz="1500" b="1" dirty="0">
              <a:solidFill>
                <a:srgbClr val="FA005A"/>
              </a:solidFill>
            </a:endParaRPr>
          </a:p>
          <a:p>
            <a:pPr algn="l"/>
            <a:r>
              <a:rPr lang="en-US" sz="1500" b="1" dirty="0">
                <a:solidFill>
                  <a:srgbClr val="FA005A"/>
                </a:solidFill>
                <a:latin typeface="Microsoft YaHei UI" panose="020B0503020204020204" charset="-122"/>
                <a:ea typeface="Microsoft YaHei UI" panose="020B0503020204020204" charset="-122"/>
              </a:rPr>
              <a:t>SYNTAX:</a:t>
            </a:r>
            <a:endParaRPr lang="en-US" sz="1500" b="1" dirty="0">
              <a:solidFill>
                <a:srgbClr val="FA005A"/>
              </a:solidFill>
              <a:latin typeface="Microsoft YaHei UI" panose="020B0503020204020204" charset="-122"/>
              <a:ea typeface="Microsoft YaHei UI" panose="020B0503020204020204" charset="-122"/>
            </a:endParaRPr>
          </a:p>
          <a:p>
            <a:pPr algn="l"/>
            <a:endParaRPr lang="en-US" dirty="0"/>
          </a:p>
          <a:p>
            <a:pPr algn="l"/>
            <a:endParaRPr lang="en-US" dirty="0"/>
          </a:p>
          <a:p>
            <a:pPr algn="l"/>
            <a:endParaRPr lang="en-US" dirty="0"/>
          </a:p>
          <a:p>
            <a:pPr algn="l"/>
            <a:r>
              <a:rPr lang="en-US" sz="1600" b="1" dirty="0">
                <a:solidFill>
                  <a:srgbClr val="FA005A"/>
                </a:solidFill>
                <a:latin typeface="Microsoft YaHei UI" panose="020B0503020204020204" charset="-122"/>
                <a:ea typeface="Microsoft YaHei UI" panose="020B0503020204020204" charset="-122"/>
              </a:rPr>
              <a:t>USE OF TERNARY OPERATOR </a:t>
            </a:r>
            <a:endParaRPr lang="en-US" sz="1600" b="1" dirty="0">
              <a:solidFill>
                <a:srgbClr val="FA005A"/>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It provides a shorthand way to write conditional statements, reducing the amount of code.</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For simple conditions, it can make the code easier to read and understand.</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Useful for assigning a value to a variable based on a condition in a single line.</a:t>
            </a:r>
            <a:endParaRPr lang="en-US" sz="1300" dirty="0">
              <a:latin typeface="Microsoft YaHei UI" panose="020B0503020204020204" charset="-122"/>
              <a:ea typeface="Microsoft YaHei UI" panose="020B0503020204020204" charset="-122"/>
            </a:endParaRPr>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grpSp>
        <p:nvGrpSpPr>
          <p:cNvPr id="8" name="Group 7"/>
          <p:cNvGrpSpPr/>
          <p:nvPr/>
        </p:nvGrpSpPr>
        <p:grpSpPr>
          <a:xfrm>
            <a:off x="172720" y="216535"/>
            <a:ext cx="5173345" cy="725170"/>
            <a:chOff x="272" y="341"/>
            <a:chExt cx="8147"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8147"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TERNARY OPERATOR</a:t>
              </a:r>
              <a:endParaRPr lang="en-US" sz="3200"/>
            </a:p>
          </p:txBody>
        </p:sp>
      </p:grpSp>
      <p:sp>
        <p:nvSpPr>
          <p:cNvPr id="9" name="Rectangles 25"/>
          <p:cNvSpPr/>
          <p:nvPr>
            <p:custDataLst>
              <p:tags r:id="rId7"/>
            </p:custDataLst>
          </p:nvPr>
        </p:nvSpPr>
        <p:spPr>
          <a:xfrm>
            <a:off x="6169660" y="96710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2000" b="1" dirty="0">
                <a:solidFill>
                  <a:srgbClr val="00B0F0"/>
                </a:solidFill>
                <a:latin typeface="Microsoft YaHei UI" panose="020B0503020204020204" charset="-122"/>
                <a:ea typeface="Microsoft YaHei UI" panose="020B0503020204020204" charset="-122"/>
              </a:rPr>
              <a:t>Example use cases:</a:t>
            </a:r>
            <a:endParaRPr lang="en-US" sz="2000" b="1" dirty="0">
              <a:solidFill>
                <a:srgbClr val="00B0F0"/>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Simple Value Assignment</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Setting Default Values</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Conditional List Comprehension</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p:txBody>
      </p:sp>
      <p:sp>
        <p:nvSpPr>
          <p:cNvPr id="25" name="Flowchart: Alternate Process 24"/>
          <p:cNvSpPr/>
          <p:nvPr/>
        </p:nvSpPr>
        <p:spPr>
          <a:xfrm>
            <a:off x="6656705" y="1717675"/>
            <a:ext cx="4785995" cy="4032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is_even = </a:t>
            </a:r>
            <a:r>
              <a:rPr lang="en-US" sz="1100" b="1">
                <a:solidFill>
                  <a:srgbClr val="0070C0"/>
                </a:solidFill>
                <a:latin typeface="Microsoft YaHei UI" panose="020B0503020204020204" charset="-122"/>
                <a:ea typeface="Microsoft YaHei UI" panose="020B0503020204020204" charset="-122"/>
                <a:sym typeface="+mn-ea"/>
              </a:rPr>
              <a:t>True </a:t>
            </a: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number </a:t>
            </a:r>
            <a:r>
              <a:rPr lang="en-US" sz="1100" b="1">
                <a:solidFill>
                  <a:srgbClr val="FA005A"/>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2 </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0 </a:t>
            </a:r>
            <a:r>
              <a:rPr lang="en-US" sz="1100" b="1">
                <a:solidFill>
                  <a:srgbClr val="FA005A"/>
                </a:solidFill>
                <a:latin typeface="Microsoft YaHei UI" panose="020B0503020204020204" charset="-122"/>
                <a:ea typeface="Microsoft YaHei UI" panose="020B0503020204020204" charset="-122"/>
                <a:sym typeface="+mn-ea"/>
              </a:rPr>
              <a:t>else </a:t>
            </a:r>
            <a:r>
              <a:rPr lang="en-US" sz="1100" b="1">
                <a:solidFill>
                  <a:srgbClr val="0070C0"/>
                </a:solidFill>
                <a:latin typeface="Microsoft YaHei UI" panose="020B0503020204020204" charset="-122"/>
                <a:ea typeface="Microsoft YaHei UI" panose="020B0503020204020204" charset="-122"/>
                <a:sym typeface="+mn-ea"/>
              </a:rPr>
              <a:t>False</a:t>
            </a:r>
            <a:endParaRPr lang="en-US" sz="1100" b="1">
              <a:solidFill>
                <a:srgbClr val="0070C0"/>
              </a:solidFill>
              <a:latin typeface="Microsoft YaHei UI" panose="020B0503020204020204" charset="-122"/>
              <a:ea typeface="Microsoft YaHei UI" panose="020B0503020204020204" charset="-122"/>
              <a:sym typeface="+mn-ea"/>
            </a:endParaRPr>
          </a:p>
        </p:txBody>
      </p:sp>
      <p:sp>
        <p:nvSpPr>
          <p:cNvPr id="3" name="Flowchart: Alternate Process 2"/>
          <p:cNvSpPr/>
          <p:nvPr/>
        </p:nvSpPr>
        <p:spPr>
          <a:xfrm>
            <a:off x="6656705" y="2762250"/>
            <a:ext cx="4785995" cy="58864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user_input = </a:t>
            </a:r>
            <a:r>
              <a:rPr lang="en-US" sz="1100" b="1">
                <a:solidFill>
                  <a:srgbClr val="FFFF00"/>
                </a:solidFill>
                <a:latin typeface="Microsoft YaHei UI" panose="020B0503020204020204" charset="-122"/>
                <a:ea typeface="Microsoft YaHei UI" panose="020B0503020204020204" charset="-122"/>
                <a:sym typeface="+mn-ea"/>
              </a:rPr>
              <a:t>input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"Enter your name: "</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name = user_input </a:t>
            </a: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user_input </a:t>
            </a:r>
            <a:r>
              <a:rPr lang="en-US" sz="1100" b="1">
                <a:solidFill>
                  <a:srgbClr val="FA005A"/>
                </a:solidFill>
                <a:latin typeface="Microsoft YaHei UI" panose="020B0503020204020204" charset="-122"/>
                <a:ea typeface="Microsoft YaHei UI" panose="020B0503020204020204" charset="-122"/>
                <a:sym typeface="+mn-ea"/>
              </a:rPr>
              <a:t>else </a:t>
            </a:r>
            <a:r>
              <a:rPr lang="en-US" sz="1100" b="1">
                <a:solidFill>
                  <a:srgbClr val="00B050"/>
                </a:solidFill>
                <a:latin typeface="Microsoft YaHei UI" panose="020B0503020204020204" charset="-122"/>
                <a:ea typeface="Microsoft YaHei UI" panose="020B0503020204020204" charset="-122"/>
                <a:sym typeface="+mn-ea"/>
              </a:rPr>
              <a:t>"Anonymous"</a:t>
            </a:r>
            <a:endParaRPr lang="en-US" sz="1100" b="1">
              <a:solidFill>
                <a:srgbClr val="00B050"/>
              </a:solidFill>
              <a:latin typeface="Microsoft YaHei UI" panose="020B0503020204020204" charset="-122"/>
              <a:ea typeface="Microsoft YaHei UI" panose="020B0503020204020204" charset="-122"/>
              <a:sym typeface="+mn-ea"/>
            </a:endParaRPr>
          </a:p>
        </p:txBody>
      </p:sp>
      <p:sp>
        <p:nvSpPr>
          <p:cNvPr id="5" name="Flowchart: Alternate Process 4"/>
          <p:cNvSpPr/>
          <p:nvPr/>
        </p:nvSpPr>
        <p:spPr>
          <a:xfrm>
            <a:off x="6656705" y="3951605"/>
            <a:ext cx="4785995" cy="58864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numbers = [</a:t>
            </a:r>
            <a:r>
              <a:rPr lang="en-US" sz="1100" b="1">
                <a:solidFill>
                  <a:srgbClr val="0070C0"/>
                </a:solidFill>
                <a:latin typeface="Microsoft YaHei UI" panose="020B0503020204020204" charset="-122"/>
                <a:ea typeface="Microsoft YaHei UI" panose="020B0503020204020204" charset="-122"/>
                <a:sym typeface="+mn-ea"/>
              </a:rPr>
              <a:t>1</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2</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3</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4</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5</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squared_evens = [</a:t>
            </a:r>
            <a:r>
              <a:rPr lang="en-US" sz="1100" b="1">
                <a:solidFill>
                  <a:srgbClr val="00B0F0"/>
                </a:solidFill>
                <a:latin typeface="Microsoft YaHei UI" panose="020B0503020204020204" charset="-122"/>
                <a:ea typeface="Microsoft YaHei UI" panose="020B0503020204020204" charset="-122"/>
                <a:sym typeface="+mn-ea"/>
              </a:rPr>
              <a:t>x</a:t>
            </a:r>
            <a:r>
              <a:rPr lang="en-US" sz="1100" b="1">
                <a:solidFill>
                  <a:srgbClr val="FA005A"/>
                </a:solidFill>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2</a:t>
            </a: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x </a:t>
            </a:r>
            <a:r>
              <a:rPr lang="en-US" sz="1100" b="1">
                <a:solidFill>
                  <a:srgbClr val="FA005A"/>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2</a:t>
            </a:r>
            <a:r>
              <a:rPr lang="en-US" sz="1100" b="1">
                <a:latin typeface="Microsoft YaHei UI" panose="020B0503020204020204" charset="-122"/>
                <a:ea typeface="Microsoft YaHei UI" panose="020B0503020204020204" charset="-122"/>
                <a:sym typeface="+mn-ea"/>
              </a:rPr>
              <a:t> == </a:t>
            </a:r>
            <a:r>
              <a:rPr lang="en-US" sz="1100" b="1">
                <a:solidFill>
                  <a:srgbClr val="0070C0"/>
                </a:solidFill>
                <a:latin typeface="Microsoft YaHei UI" panose="020B0503020204020204" charset="-122"/>
                <a:ea typeface="Microsoft YaHei UI" panose="020B0503020204020204" charset="-122"/>
                <a:sym typeface="+mn-ea"/>
              </a:rPr>
              <a:t>0</a:t>
            </a: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 </a:t>
            </a:r>
            <a:r>
              <a:rPr lang="en-US" sz="1100" b="1">
                <a:solidFill>
                  <a:srgbClr val="00B0F0"/>
                </a:solidFill>
                <a:latin typeface="Microsoft YaHei UI" panose="020B0503020204020204" charset="-122"/>
                <a:ea typeface="Microsoft YaHei UI" panose="020B0503020204020204" charset="-122"/>
                <a:sym typeface="+mn-ea"/>
              </a:rPr>
              <a:t>x </a:t>
            </a: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rgbClr val="00B0F0"/>
                </a:solidFill>
                <a:latin typeface="Microsoft YaHei UI" panose="020B0503020204020204" charset="-122"/>
                <a:ea typeface="Microsoft YaHei UI" panose="020B0503020204020204" charset="-122"/>
                <a:sym typeface="+mn-ea"/>
              </a:rPr>
              <a:t>x </a:t>
            </a:r>
            <a:r>
              <a:rPr lang="en-US" sz="1100" b="1">
                <a:solidFill>
                  <a:srgbClr val="FA005A"/>
                </a:solidFill>
                <a:latin typeface="Microsoft YaHei UI" panose="020B0503020204020204" charset="-122"/>
                <a:ea typeface="Microsoft YaHei UI" panose="020B0503020204020204" charset="-122"/>
                <a:sym typeface="+mn-ea"/>
              </a:rPr>
              <a:t>in </a:t>
            </a:r>
            <a:r>
              <a:rPr lang="en-US" sz="1100" b="1">
                <a:latin typeface="Microsoft YaHei UI" panose="020B0503020204020204" charset="-122"/>
                <a:ea typeface="Microsoft YaHei UI" panose="020B0503020204020204" charset="-122"/>
                <a:sym typeface="+mn-ea"/>
              </a:rPr>
              <a:t>numbers]</a:t>
            </a:r>
            <a:endParaRPr lang="en-US" sz="1100" b="1">
              <a:latin typeface="Microsoft YaHei UI" panose="020B0503020204020204" charset="-122"/>
              <a:ea typeface="Microsoft YaHei UI" panose="020B0503020204020204" charset="-122"/>
              <a:sym typeface="+mn-ea"/>
            </a:endParaRPr>
          </a:p>
        </p:txBody>
      </p:sp>
      <p:sp>
        <p:nvSpPr>
          <p:cNvPr id="6" name="Flowchart: Alternate Process 5"/>
          <p:cNvSpPr/>
          <p:nvPr/>
        </p:nvSpPr>
        <p:spPr>
          <a:xfrm>
            <a:off x="760730" y="3046095"/>
            <a:ext cx="4785995" cy="4032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chemeClr val="bg1">
                    <a:lumMod val="85000"/>
                  </a:schemeClr>
                </a:solidFill>
                <a:latin typeface="Microsoft YaHei UI" panose="020B0503020204020204" charset="-122"/>
                <a:ea typeface="Microsoft YaHei UI" panose="020B0503020204020204" charset="-122"/>
                <a:sym typeface="+mn-ea"/>
              </a:rPr>
              <a:t>value_if_true</a:t>
            </a: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if </a:t>
            </a:r>
            <a:r>
              <a:rPr lang="en-US" sz="1100" b="1">
                <a:latin typeface="Microsoft YaHei UI" panose="020B0503020204020204" charset="-122"/>
                <a:ea typeface="Microsoft YaHei UI" panose="020B0503020204020204" charset="-122"/>
                <a:sym typeface="+mn-ea"/>
              </a:rPr>
              <a:t>condition </a:t>
            </a:r>
            <a:r>
              <a:rPr lang="en-US" sz="1100" b="1">
                <a:solidFill>
                  <a:srgbClr val="FA005A"/>
                </a:solidFill>
                <a:latin typeface="Microsoft YaHei UI" panose="020B0503020204020204" charset="-122"/>
                <a:ea typeface="Microsoft YaHei UI" panose="020B0503020204020204" charset="-122"/>
                <a:sym typeface="+mn-ea"/>
              </a:rPr>
              <a:t>else </a:t>
            </a:r>
            <a:r>
              <a:rPr lang="en-US" sz="1100" b="1">
                <a:solidFill>
                  <a:schemeClr val="bg1">
                    <a:lumMod val="85000"/>
                  </a:schemeClr>
                </a:solidFill>
                <a:latin typeface="Microsoft YaHei UI" panose="020B0503020204020204" charset="-122"/>
                <a:ea typeface="Microsoft YaHei UI" panose="020B0503020204020204" charset="-122"/>
                <a:sym typeface="+mn-ea"/>
              </a:rPr>
              <a:t>value_if_false</a:t>
            </a:r>
            <a:endParaRPr lang="en-US" sz="1100" b="1">
              <a:solidFill>
                <a:schemeClr val="bg1">
                  <a:lumMod val="85000"/>
                </a:schemeClr>
              </a:solidFill>
              <a:latin typeface="Microsoft YaHei UI" panose="020B0503020204020204" charset="-122"/>
              <a:ea typeface="Microsoft YaHei UI" panose="020B0503020204020204" charset="-122"/>
              <a:sym typeface="+mn-ea"/>
            </a:endParaRPr>
          </a:p>
        </p:txBody>
      </p:sp>
      <p:pic>
        <p:nvPicPr>
          <p:cNvPr id="30"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 grpId="0" animBg="1"/>
      <p:bldP spid="5" grpId="0" animBg="1"/>
      <p:bldP spid="6" grpId="1" animBg="1"/>
      <p:bldP spid="25" grpId="1" animBg="1"/>
      <p:bldP spid="3" grpId="1" animBg="1"/>
      <p:bldP spid="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download (55)"/>
          <p:cNvPicPr>
            <a:picLocks noChangeAspect="1"/>
          </p:cNvPicPr>
          <p:nvPr>
            <p:ph idx="1"/>
          </p:nvPr>
        </p:nvPicPr>
        <p:blipFill>
          <a:blip r:embed="rId1"/>
          <a:stretch>
            <a:fillRect/>
          </a:stretch>
        </p:blipFill>
        <p:spPr>
          <a:xfrm>
            <a:off x="0" y="0"/>
            <a:ext cx="12189460" cy="6857365"/>
          </a:xfrm>
          <a:prstGeom prst="rect">
            <a:avLst/>
          </a:prstGeom>
        </p:spPr>
      </p:pic>
      <p:grpSp>
        <p:nvGrpSpPr>
          <p:cNvPr id="27" name="Group 26"/>
          <p:cNvGrpSpPr/>
          <p:nvPr/>
        </p:nvGrpSpPr>
        <p:grpSpPr>
          <a:xfrm>
            <a:off x="0" y="396240"/>
            <a:ext cx="12192000" cy="6461760"/>
            <a:chOff x="0" y="624"/>
            <a:chExt cx="19200" cy="10176"/>
          </a:xfrm>
        </p:grpSpPr>
        <p:sp>
          <p:nvSpPr>
            <p:cNvPr id="56" name="Rectangles 55"/>
            <p:cNvSpPr/>
            <p:nvPr>
              <p:custDataLst>
                <p:tags r:id="rId2"/>
              </p:custDataLst>
            </p:nvPr>
          </p:nvSpPr>
          <p:spPr>
            <a:xfrm>
              <a:off x="892" y="10466"/>
              <a:ext cx="2716"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custDataLst>
                <p:tags r:id="rId3"/>
              </p:custDataLst>
            </p:nvPr>
          </p:nvSpPr>
          <p:spPr>
            <a:xfrm>
              <a:off x="17858" y="8663"/>
              <a:ext cx="1342" cy="322"/>
            </a:xfrm>
            <a:prstGeom prst="rect">
              <a:avLst/>
            </a:prstGeom>
            <a:solidFill>
              <a:srgbClr val="0287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custDataLst>
                <p:tags r:id="rId4"/>
              </p:custDataLst>
            </p:nvPr>
          </p:nvSpPr>
          <p:spPr>
            <a:xfrm>
              <a:off x="14836" y="9812"/>
              <a:ext cx="4364" cy="322"/>
            </a:xfrm>
            <a:prstGeom prst="rect">
              <a:avLst/>
            </a:prstGeom>
            <a:pattFill prst="pct50">
              <a:fgClr>
                <a:srgbClr val="5B9BD5"/>
              </a:fgClr>
              <a:bgClr>
                <a:srgbClr val="FFFFFF"/>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Rectangles 20"/>
            <p:cNvSpPr/>
            <p:nvPr>
              <p:custDataLst>
                <p:tags r:id="rId5"/>
              </p:custDataLst>
            </p:nvPr>
          </p:nvSpPr>
          <p:spPr>
            <a:xfrm>
              <a:off x="17462" y="2168"/>
              <a:ext cx="17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Rectangles 56"/>
            <p:cNvSpPr/>
            <p:nvPr>
              <p:custDataLst>
                <p:tags r:id="rId6"/>
              </p:custDataLst>
            </p:nvPr>
          </p:nvSpPr>
          <p:spPr>
            <a:xfrm>
              <a:off x="16576" y="2168"/>
              <a:ext cx="697"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8" name="Rectangles 57"/>
            <p:cNvSpPr/>
            <p:nvPr>
              <p:custDataLst>
                <p:tags r:id="rId7"/>
              </p:custDataLst>
            </p:nvPr>
          </p:nvSpPr>
          <p:spPr>
            <a:xfrm>
              <a:off x="16049" y="2168"/>
              <a:ext cx="3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Rectangles 21"/>
            <p:cNvSpPr/>
            <p:nvPr>
              <p:custDataLst>
                <p:tags r:id="rId8"/>
              </p:custDataLst>
            </p:nvPr>
          </p:nvSpPr>
          <p:spPr>
            <a:xfrm>
              <a:off x="6278" y="8029"/>
              <a:ext cx="2060"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custDataLst>
                <p:tags r:id="rId9"/>
              </p:custDataLst>
            </p:nvPr>
          </p:nvSpPr>
          <p:spPr>
            <a:xfrm>
              <a:off x="3769" y="10466"/>
              <a:ext cx="697"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custDataLst>
                <p:tags r:id="rId10"/>
              </p:custDataLst>
            </p:nvPr>
          </p:nvSpPr>
          <p:spPr>
            <a:xfrm>
              <a:off x="4627" y="10478"/>
              <a:ext cx="33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custDataLst>
                <p:tags r:id="rId11"/>
              </p:custDataLst>
            </p:nvPr>
          </p:nvSpPr>
          <p:spPr>
            <a:xfrm>
              <a:off x="0" y="8437"/>
              <a:ext cx="1440" cy="322"/>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custDataLst>
                <p:tags r:id="rId12"/>
              </p:custDataLst>
            </p:nvPr>
          </p:nvSpPr>
          <p:spPr>
            <a:xfrm>
              <a:off x="3458" y="624"/>
              <a:ext cx="1008" cy="322"/>
            </a:xfrm>
            <a:prstGeom prst="rect">
              <a:avLst/>
            </a:prstGeom>
            <a:solidFill>
              <a:srgbClr val="008DD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Rectangles 35"/>
            <p:cNvSpPr/>
            <p:nvPr>
              <p:custDataLst>
                <p:tags r:id="rId13"/>
              </p:custDataLst>
            </p:nvPr>
          </p:nvSpPr>
          <p:spPr>
            <a:xfrm>
              <a:off x="4576" y="624"/>
              <a:ext cx="413" cy="322"/>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Rectangles 36"/>
            <p:cNvSpPr/>
            <p:nvPr>
              <p:custDataLst>
                <p:tags r:id="rId14"/>
              </p:custDataLst>
            </p:nvPr>
          </p:nvSpPr>
          <p:spPr>
            <a:xfrm>
              <a:off x="223" y="624"/>
              <a:ext cx="3125" cy="322"/>
            </a:xfrm>
            <a:prstGeom prst="rect">
              <a:avLst/>
            </a:prstGeom>
            <a:solidFill>
              <a:srgbClr val="008DD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Rectangles 37"/>
            <p:cNvSpPr/>
            <p:nvPr>
              <p:custDataLst>
                <p:tags r:id="rId15"/>
              </p:custDataLst>
            </p:nvPr>
          </p:nvSpPr>
          <p:spPr>
            <a:xfrm>
              <a:off x="0" y="624"/>
              <a:ext cx="120" cy="322"/>
            </a:xfrm>
            <a:prstGeom prst="rect">
              <a:avLst/>
            </a:prstGeom>
            <a:solidFill>
              <a:srgbClr val="008DD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pic>
        <p:nvPicPr>
          <p:cNvPr id="2" name="Content Placeholder 2" descr="image (1)"/>
          <p:cNvPicPr>
            <a:picLocks noChangeAspect="1"/>
          </p:cNvPicPr>
          <p:nvPr>
            <p:custDataLst>
              <p:tags r:id="rId16"/>
            </p:custDataLst>
          </p:nvPr>
        </p:nvPicPr>
        <p:blipFill>
          <a:blip r:embed="rId17"/>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4955" y="963295"/>
            <a:ext cx="6400165"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LOOPS</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In Python, loops are used to iterate over a sequence (like a list, tuple, dictionary, set, or string) repeatedly executing a block of code.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The two primary types of loops are for loops, which iterate over a sequence, and while loops, which run as long as a condition is true.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Loops can be controlled with break to exit early and continue to skip to the next iteration.</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Loops are essential for tasks that require iteration, such as processing items in a collection or performing repetitive operations.</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30000"/>
              </a:lnSpc>
              <a:buSzPct val="90000"/>
              <a:buFont typeface="Wingdings" panose="05000000000000000000" charset="0"/>
              <a:buChar char="§"/>
            </a:pPr>
            <a:endParaRPr lang="en-US" sz="1300" dirty="0">
              <a:solidFill>
                <a:schemeClr val="bg1"/>
              </a:solidFill>
              <a:latin typeface="Microsoft YaHei UI" panose="020B0503020204020204" charset="-122"/>
              <a:ea typeface="Microsoft YaHei UI" panose="020B0503020204020204" charset="-122"/>
            </a:endParaRPr>
          </a:p>
          <a:p>
            <a:pPr algn="l"/>
            <a:r>
              <a:rPr lang="en-US" sz="1600" b="1" dirty="0">
                <a:solidFill>
                  <a:srgbClr val="FA005A"/>
                </a:solidFill>
                <a:latin typeface="Microsoft YaHei UI" panose="020B0503020204020204" charset="-122"/>
                <a:ea typeface="Microsoft YaHei UI" panose="020B0503020204020204" charset="-122"/>
              </a:rPr>
              <a:t>USE OF LOOPS</a:t>
            </a:r>
            <a:endParaRPr lang="en-US" sz="1600" b="1" dirty="0">
              <a:solidFill>
                <a:srgbClr val="FA005A"/>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Loops allow you to traverse and manipulate each element in collections like lists, tuples, and dictionaries.</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Loops help in executing a block of code multiple times without redundancy, making the code more efficient.</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Loops can be used to handle scenarios where the number of iterations depends on dynamic conditions or user inputs.</a:t>
            </a:r>
            <a:endParaRPr lang="en-US" sz="1300" dirty="0">
              <a:solidFill>
                <a:schemeClr val="bg1"/>
              </a:solidFill>
              <a:latin typeface="Microsoft YaHei UI" panose="020B0503020204020204" charset="-122"/>
              <a:ea typeface="Microsoft YaHei UI" panose="020B0503020204020204" charset="-122"/>
            </a:endParaRPr>
          </a:p>
          <a:p>
            <a:pPr algn="l"/>
            <a:endParaRPr lang="en-US" sz="1500" b="1" dirty="0">
              <a:solidFill>
                <a:srgbClr val="FA005A"/>
              </a:solidFill>
              <a:latin typeface="Microsoft YaHei UI" panose="020B0503020204020204" charset="-122"/>
              <a:ea typeface="Microsoft YaHei UI" panose="020B0503020204020204" charset="-122"/>
            </a:endParaRPr>
          </a:p>
          <a:p>
            <a:pPr algn="l"/>
            <a:endParaRPr lang="en-US" sz="1500" b="1" dirty="0">
              <a:solidFill>
                <a:srgbClr val="FA005A"/>
              </a:solidFill>
              <a:latin typeface="Microsoft YaHei UI" panose="020B0503020204020204" charset="-122"/>
              <a:ea typeface="Microsoft YaHei UI" panose="020B0503020204020204" charset="-122"/>
            </a:endParaRPr>
          </a:p>
          <a:p>
            <a:pPr marL="171450" indent="-171450" algn="l">
              <a:lnSpc>
                <a:spcPct val="110000"/>
              </a:lnSpc>
              <a:buFont typeface="Wingdings" panose="05000000000000000000" charset="0"/>
              <a:buChar char="§"/>
            </a:pPr>
            <a:endParaRPr lang="en-US" sz="1200" dirty="0">
              <a:latin typeface="Microsoft YaHei UI" panose="020B0503020204020204" charset="-122"/>
              <a:ea typeface="Microsoft YaHei UI" panose="020B0503020204020204" charset="-122"/>
            </a:endParaRPr>
          </a:p>
          <a:p>
            <a:pPr algn="l"/>
            <a:endParaRPr lang="en-US" sz="1500" b="1" dirty="0">
              <a:solidFill>
                <a:srgbClr val="FA005A"/>
              </a:solidFill>
              <a:latin typeface="Microsoft YaHei UI" panose="020B0503020204020204" charset="-122"/>
              <a:ea typeface="Microsoft YaHei UI" panose="020B0503020204020204" charset="-122"/>
            </a:endParaRPr>
          </a:p>
          <a:p>
            <a:pPr algn="l"/>
            <a:endParaRPr lang="en-US" dirty="0"/>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grpSp>
        <p:nvGrpSpPr>
          <p:cNvPr id="8" name="Group 7"/>
          <p:cNvGrpSpPr/>
          <p:nvPr/>
        </p:nvGrpSpPr>
        <p:grpSpPr>
          <a:xfrm>
            <a:off x="172720" y="216535"/>
            <a:ext cx="3655695" cy="725170"/>
            <a:chOff x="272" y="341"/>
            <a:chExt cx="5757"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312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LOOPS </a:t>
              </a:r>
              <a:endParaRPr lang="en-US" sz="3200"/>
            </a:p>
          </p:txBody>
        </p:sp>
      </p:grpSp>
      <p:sp>
        <p:nvSpPr>
          <p:cNvPr id="20" name="Rectangles 25"/>
          <p:cNvSpPr/>
          <p:nvPr>
            <p:custDataLst>
              <p:tags r:id="rId7"/>
            </p:custDataLst>
          </p:nvPr>
        </p:nvSpPr>
        <p:spPr>
          <a:xfrm>
            <a:off x="6782435" y="3913505"/>
            <a:ext cx="5170170" cy="271970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Font typeface="Wingdings" panose="05000000000000000000" charset="0"/>
              <a:buNone/>
            </a:pPr>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TYPES OF LOOPS:</a:t>
            </a:r>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300" dirty="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In Python, loops are used to execute a block of code repeatedly. Python supports two main types of loops:</a:t>
            </a:r>
            <a:endParaRPr lang="en-US" sz="1300" dirty="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buFont typeface="Wingdings" panose="05000000000000000000" charset="0"/>
              <a:buNone/>
            </a:pPr>
            <a:endParaRPr lang="en-US" sz="1300" dirty="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marL="285750" indent="-285750" algn="l">
              <a:buFont typeface="Wingdings" panose="05000000000000000000" charset="0"/>
              <a:buChar char="§"/>
            </a:pPr>
            <a:r>
              <a:rPr lang="en-US" sz="1300" dirty="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WHILE LOOP</a:t>
            </a:r>
            <a:endParaRPr lang="en-US" sz="1300" dirty="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a:p>
            <a:pPr marL="285750" indent="-285750" algn="l">
              <a:buFont typeface="Wingdings" panose="05000000000000000000" charset="0"/>
              <a:buChar char="§"/>
            </a:pPr>
            <a:r>
              <a:rPr lang="en-US" sz="1300" dirty="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FOR LOOP</a:t>
            </a:r>
            <a:endParaRPr lang="en-US" sz="1300" dirty="0">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400" dirty="0">
              <a:latin typeface="Microsoft YaHei UI" panose="020B0503020204020204" charset="-122"/>
              <a:ea typeface="Microsoft YaHei UI" panose="020B0503020204020204" charset="-122"/>
            </a:endParaRPr>
          </a:p>
          <a:p>
            <a:pPr algn="l"/>
            <a:endParaRPr lang="en-US" dirty="0"/>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pic>
        <p:nvPicPr>
          <p:cNvPr id="26"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pic>
        <p:nvPicPr>
          <p:cNvPr id="5" name="Content Placeholder 4" descr="Functions-and-Loops_Watermarked"/>
          <p:cNvPicPr>
            <a:picLocks noChangeAspect="1"/>
          </p:cNvPicPr>
          <p:nvPr>
            <p:ph idx="1"/>
          </p:nvPr>
        </p:nvPicPr>
        <p:blipFill>
          <a:blip r:embed="rId10"/>
          <a:srcRect b="14802"/>
          <a:stretch>
            <a:fillRect/>
          </a:stretch>
        </p:blipFill>
        <p:spPr>
          <a:xfrm>
            <a:off x="6782435" y="963295"/>
            <a:ext cx="5169535" cy="28555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pic>
        <p:nvPicPr>
          <p:cNvPr id="9" name="Content Placeholder 8" descr="download (33)"/>
          <p:cNvPicPr>
            <a:picLocks noGrp="1" noChangeAspect="1"/>
          </p:cNvPicPr>
          <p:nvPr>
            <p:ph sz="half" idx="1"/>
          </p:nvPr>
        </p:nvPicPr>
        <p:blipFill>
          <a:blip r:embed="rId1"/>
          <a:stretch>
            <a:fillRect/>
          </a:stretch>
        </p:blipFill>
        <p:spPr>
          <a:xfrm>
            <a:off x="8382635" y="1137285"/>
            <a:ext cx="3809365" cy="5720715"/>
          </a:xfrm>
          <a:prstGeom prst="rect">
            <a:avLst/>
          </a:prstGeom>
        </p:spPr>
      </p:pic>
      <p:pic>
        <p:nvPicPr>
          <p:cNvPr id="11" name="Content Placeholder 10" descr="download (34)"/>
          <p:cNvPicPr>
            <a:picLocks noGrp="1" noChangeAspect="1"/>
          </p:cNvPicPr>
          <p:nvPr>
            <p:ph sz="half" idx="2"/>
          </p:nvPr>
        </p:nvPicPr>
        <p:blipFill>
          <a:blip r:embed="rId2"/>
          <a:srcRect t="6980" b="6954"/>
          <a:stretch>
            <a:fillRect/>
          </a:stretch>
        </p:blipFill>
        <p:spPr>
          <a:xfrm>
            <a:off x="4637405" y="0"/>
            <a:ext cx="3475990" cy="1232535"/>
          </a:xfrm>
          <a:prstGeom prst="rect">
            <a:avLst/>
          </a:prstGeom>
        </p:spPr>
      </p:pic>
      <p:sp>
        <p:nvSpPr>
          <p:cNvPr id="13" name="Text Box 12"/>
          <p:cNvSpPr txBox="1"/>
          <p:nvPr/>
        </p:nvSpPr>
        <p:spPr>
          <a:xfrm>
            <a:off x="5946140" y="163830"/>
            <a:ext cx="492125" cy="440690"/>
          </a:xfrm>
          <a:prstGeom prst="rect">
            <a:avLst/>
          </a:prstGeom>
          <a:solidFill>
            <a:srgbClr val="050C13"/>
          </a:solidFill>
        </p:spPr>
        <p:txBody>
          <a:bodyPr wrap="square" rtlCol="0">
            <a:noAutofit/>
          </a:bodyPr>
          <a:lstStyle/>
          <a:p>
            <a:endParaRPr lang="en-US"/>
          </a:p>
        </p:txBody>
      </p:sp>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4" name="Content Placeholder 26" descr="Picture1"/>
          <p:cNvPicPr>
            <a:picLocks noChangeAspect="1"/>
          </p:cNvPicPr>
          <p:nvPr/>
        </p:nvPicPr>
        <p:blipFill>
          <a:blip r:embed="rId3"/>
          <a:stretch>
            <a:fillRect/>
          </a:stretch>
        </p:blipFill>
        <p:spPr>
          <a:xfrm>
            <a:off x="11277600" y="34290"/>
            <a:ext cx="1062355" cy="1062355"/>
          </a:xfrm>
          <a:prstGeom prst="rect">
            <a:avLst/>
          </a:prstGeom>
        </p:spPr>
      </p:pic>
      <p:sp>
        <p:nvSpPr>
          <p:cNvPr id="51" name="Rectangles 50"/>
          <p:cNvSpPr/>
          <p:nvPr/>
        </p:nvSpPr>
        <p:spPr>
          <a:xfrm>
            <a:off x="273685" y="1337310"/>
            <a:ext cx="7946390" cy="529844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endParaRPr lang="en-US">
              <a:solidFill>
                <a:schemeClr val="bg1"/>
              </a:solidFill>
              <a:latin typeface="Microsoft YaHei UI" panose="020B0503020204020204" charset="-122"/>
              <a:ea typeface="Microsoft YaHei UI" panose="020B0503020204020204" charset="-122"/>
              <a:sym typeface="+mn-ea"/>
            </a:endParaRPr>
          </a:p>
          <a:p>
            <a:pPr algn="l"/>
            <a:r>
              <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PYTHON</a:t>
            </a:r>
            <a:endParaRPr lang="en-US" sz="20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600">
              <a:solidFill>
                <a:schemeClr val="bg1"/>
              </a:solidFill>
              <a:latin typeface="Microsoft YaHei UI" panose="020B0503020204020204" charset="-122"/>
              <a:ea typeface="Microsoft YaHei UI" panose="020B0503020204020204" charset="-122"/>
              <a:sym typeface="+mn-ea"/>
            </a:endParaRPr>
          </a:p>
          <a:p>
            <a:pPr algn="l"/>
            <a:r>
              <a:rPr lang="en-US" sz="1600">
                <a:solidFill>
                  <a:schemeClr val="bg1"/>
                </a:solidFill>
                <a:latin typeface="Microsoft YaHei UI" panose="020B0503020204020204" charset="-122"/>
                <a:ea typeface="Microsoft YaHei UI" panose="020B0503020204020204" charset="-122"/>
                <a:sym typeface="+mn-ea"/>
              </a:rPr>
              <a:t>Python is a popular programming language. It was created by Guido van Rossum, and released in 1991.</a:t>
            </a:r>
            <a:endParaRPr lang="en-US" sz="1600">
              <a:solidFill>
                <a:schemeClr val="bg1"/>
              </a:solidFill>
              <a:latin typeface="Microsoft YaHei UI" panose="020B0503020204020204" charset="-122"/>
              <a:ea typeface="Microsoft YaHei UI" panose="020B0503020204020204" charset="-122"/>
              <a:sym typeface="+mn-ea"/>
            </a:endParaRPr>
          </a:p>
          <a:p>
            <a:pPr algn="l"/>
            <a:endParaRPr lang="en-US">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b="1">
                <a:solidFill>
                  <a:srgbClr val="FA005A"/>
                </a:solidFill>
                <a:latin typeface="Microsoft YaHei UI" panose="020B0503020204020204" charset="-122"/>
                <a:ea typeface="Microsoft YaHei UI" panose="020B0503020204020204" charset="-122"/>
                <a:sym typeface="+mn-ea"/>
              </a:rPr>
              <a:t>WHY PYTHON?</a:t>
            </a:r>
            <a:endParaRPr lang="en-US" b="1">
              <a:solidFill>
                <a:schemeClr val="bg1"/>
              </a:solidFill>
              <a:latin typeface="Microsoft YaHei UI" panose="020B0503020204020204" charset="-122"/>
              <a:ea typeface="Microsoft YaHei UI" panose="020B0503020204020204" charset="-122"/>
              <a:sym typeface="+mn-ea"/>
            </a:endParaRPr>
          </a:p>
          <a:p>
            <a:pPr marL="285750" indent="-285750">
              <a:lnSpc>
                <a:spcPct val="120000"/>
              </a:lnSpc>
              <a:buFont typeface="Arial" panose="020B0604020202020204" pitchFamily="34" charset="0"/>
              <a:buChar char="•"/>
            </a:pPr>
            <a:r>
              <a:rPr lang="en-US" sz="1600" dirty="0">
                <a:solidFill>
                  <a:schemeClr val="bg1"/>
                </a:solidFill>
                <a:latin typeface="Microsoft YaHei UI" panose="020B0503020204020204" charset="-122"/>
                <a:ea typeface="Microsoft YaHei UI" panose="020B0503020204020204" charset="-122"/>
                <a:cs typeface="Open Sans" panose="020B0606030504020204" pitchFamily="34" charset="0"/>
                <a:sym typeface="+mn-ea"/>
              </a:rPr>
              <a:t>Python is a high-level language, meaning it's designed to be easy to read and write.</a:t>
            </a:r>
            <a:endParaRPr lang="en-US" sz="1600" dirty="0">
              <a:solidFill>
                <a:schemeClr val="bg1"/>
              </a:solidFill>
              <a:latin typeface="Microsoft YaHei UI" panose="020B0503020204020204" charset="-122"/>
              <a:ea typeface="Microsoft YaHei UI" panose="020B0503020204020204" charset="-122"/>
              <a:cs typeface="Open Sans" panose="020B0606030504020204" pitchFamily="34" charset="0"/>
              <a:sym typeface="+mn-ea"/>
            </a:endParaRPr>
          </a:p>
          <a:p>
            <a:pPr marL="285750" indent="-285750">
              <a:lnSpc>
                <a:spcPct val="110000"/>
              </a:lnSpc>
              <a:buFont typeface="Arial" panose="020B0604020202020204" pitchFamily="34" charset="0"/>
              <a:buChar char="•"/>
            </a:pPr>
            <a:r>
              <a:rPr lang="en-US" sz="1600" dirty="0">
                <a:solidFill>
                  <a:schemeClr val="bg1"/>
                </a:solidFill>
                <a:latin typeface="Microsoft YaHei UI" panose="020B0503020204020204" charset="-122"/>
                <a:ea typeface="Microsoft YaHei UI" panose="020B0503020204020204" charset="-122"/>
                <a:cs typeface="Open Sans" panose="020B0606030504020204" pitchFamily="34" charset="0"/>
                <a:sym typeface="+mn-ea"/>
              </a:rPr>
              <a:t>It is interpreted, which means code is executed line by line, making it easier to debug and test.</a:t>
            </a:r>
            <a:endParaRPr lang="en-US" sz="1600" dirty="0">
              <a:solidFill>
                <a:schemeClr val="bg1"/>
              </a:solidFill>
              <a:latin typeface="Microsoft YaHei UI" panose="020B0503020204020204" charset="-122"/>
              <a:ea typeface="Microsoft YaHei UI" panose="020B0503020204020204" charset="-122"/>
              <a:cs typeface="Open Sans" panose="020B0606030504020204" pitchFamily="34" charset="0"/>
              <a:sym typeface="+mn-ea"/>
            </a:endParaRPr>
          </a:p>
          <a:p>
            <a:pPr marL="285750" indent="-285750">
              <a:lnSpc>
                <a:spcPct val="110000"/>
              </a:lnSpc>
              <a:buFont typeface="Arial" panose="020B0604020202020204" pitchFamily="34" charset="0"/>
              <a:buChar char="•"/>
            </a:pPr>
            <a:r>
              <a:rPr lang="en-US" sz="1600" dirty="0">
                <a:solidFill>
                  <a:schemeClr val="bg1"/>
                </a:solidFill>
                <a:latin typeface="Microsoft YaHei UI" panose="020B0503020204020204" charset="-122"/>
                <a:ea typeface="Microsoft YaHei UI" panose="020B0503020204020204" charset="-122"/>
                <a:cs typeface="Open Sans" panose="020B0606030504020204" pitchFamily="34" charset="0"/>
                <a:sym typeface="+mn-ea"/>
              </a:rPr>
              <a:t>Python comes with a rich standard library that provides tools suited to many tasks.</a:t>
            </a:r>
            <a:endParaRPr lang="en-US" sz="1600" dirty="0">
              <a:solidFill>
                <a:schemeClr val="bg1"/>
              </a:solidFill>
              <a:latin typeface="Microsoft YaHei UI" panose="020B0503020204020204" charset="-122"/>
              <a:ea typeface="Microsoft YaHei UI" panose="020B0503020204020204" charset="-122"/>
              <a:cs typeface="Open Sans" panose="020B0606030504020204" pitchFamily="34" charset="0"/>
              <a:sym typeface="+mn-ea"/>
            </a:endParaRPr>
          </a:p>
          <a:p>
            <a:pPr algn="l"/>
            <a:endParaRPr lang="en-US">
              <a:solidFill>
                <a:schemeClr val="bg1"/>
              </a:solidFill>
              <a:latin typeface="Microsoft YaHei UI" panose="020B0503020204020204" charset="-122"/>
              <a:ea typeface="Microsoft YaHei UI" panose="020B0503020204020204" charset="-122"/>
            </a:endParaRPr>
          </a:p>
          <a:p>
            <a:pPr algn="ctr"/>
            <a:endParaRPr lang="en-US"/>
          </a:p>
        </p:txBody>
      </p:sp>
      <p:grpSp>
        <p:nvGrpSpPr>
          <p:cNvPr id="4" name="Group 3"/>
          <p:cNvGrpSpPr/>
          <p:nvPr/>
        </p:nvGrpSpPr>
        <p:grpSpPr>
          <a:xfrm>
            <a:off x="172720" y="216535"/>
            <a:ext cx="3754120" cy="724535"/>
            <a:chOff x="272" y="341"/>
            <a:chExt cx="5912" cy="1141"/>
          </a:xfrm>
        </p:grpSpPr>
        <p:sp>
          <p:nvSpPr>
            <p:cNvPr id="26" name="Rectangles 25"/>
            <p:cNvSpPr/>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8" name="Rectangles 27"/>
            <p:cNvSpPr/>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9" name="Rectangles 28"/>
            <p:cNvSpPr/>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Rectangles 29"/>
            <p:cNvSpPr/>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Text Box 2"/>
            <p:cNvSpPr txBox="1"/>
            <p:nvPr/>
          </p:nvSpPr>
          <p:spPr>
            <a:xfrm>
              <a:off x="272" y="341"/>
              <a:ext cx="5912" cy="904"/>
            </a:xfrm>
            <a:prstGeom prst="rect">
              <a:avLst/>
            </a:prstGeom>
            <a:noFill/>
          </p:spPr>
          <p:txBody>
            <a:bodyPr wrap="square" rtlCol="0" anchor="t" anchorCtr="0">
              <a:noAutofit/>
            </a:bodyPr>
            <a:p>
              <a:pPr algn="ctr"/>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INTRODUCTION</a:t>
              </a:r>
              <a:endPar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endParaRPr>
            </a:p>
            <a:p>
              <a:endParaRPr lang="en-US" sz="3200"/>
            </a:p>
          </p:txBody>
        </p:sp>
      </p:grpSp>
      <p:pic>
        <p:nvPicPr>
          <p:cNvPr id="2" name="Content Placeholder 2" descr="image (1)"/>
          <p:cNvPicPr>
            <a:picLocks noChangeAspect="1"/>
          </p:cNvPicPr>
          <p:nvPr>
            <p:custDataLst>
              <p:tags r:id="rId4"/>
            </p:custDataLst>
          </p:nvPr>
        </p:nvPicPr>
        <p:blipFill>
          <a:blip r:embed="rId5"/>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65430"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WHILE LOOP</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dirty="0">
                <a:latin typeface="Microsoft YaHei UI" panose="020B0503020204020204" charset="-122"/>
                <a:ea typeface="Microsoft YaHei UI" panose="020B0503020204020204" charset="-122"/>
              </a:rPr>
              <a:t>A "while loop" is a control structure in programming that repeatedly executes a block of code as long as a specified condition is true. </a:t>
            </a:r>
            <a:endParaRPr lang="en-US" sz="1300" dirty="0">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dirty="0">
                <a:latin typeface="Microsoft YaHei UI" panose="020B0503020204020204" charset="-122"/>
                <a:ea typeface="Microsoft YaHei UI" panose="020B0503020204020204" charset="-122"/>
              </a:rPr>
              <a:t>It is used when you don't know how many times you need to repeat something, and you want to keep doing it until a specific condition is met.</a:t>
            </a:r>
            <a:endParaRPr lang="en-US" sz="1300" dirty="0">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dirty="0">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SYNTAX:</a:t>
            </a:r>
            <a:endParaRPr lang="en-US" sz="1500" b="1" dirty="0">
              <a:solidFill>
                <a:srgbClr val="FA005A"/>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2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r>
              <a:rPr lang="en-US" sz="1600" b="1" dirty="0">
                <a:solidFill>
                  <a:srgbClr val="FA005A"/>
                </a:solidFill>
                <a:latin typeface="Microsoft YaHei UI" panose="020B0503020204020204" charset="-122"/>
                <a:ea typeface="Microsoft YaHei UI" panose="020B0503020204020204" charset="-122"/>
              </a:rPr>
              <a:t>USE OF WHILE LOOP</a:t>
            </a:r>
            <a:endParaRPr lang="en-US" sz="1600" b="1" dirty="0">
              <a:solidFill>
                <a:srgbClr val="FA005A"/>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Useful when you do not know in advance how many times you need to repeat a block of code.</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Allows you to repeat actions based on dynamic conditions that might change during execution.</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Often used in situations where you need to wait for an event or condition to occur before proceeding.</a:t>
            </a:r>
            <a:endParaRPr lang="en-US" sz="1300" dirty="0">
              <a:latin typeface="Microsoft YaHei UI" panose="020B0503020204020204" charset="-122"/>
              <a:ea typeface="Microsoft YaHei UI" panose="020B0503020204020204" charset="-122"/>
            </a:endParaRPr>
          </a:p>
        </p:txBody>
      </p:sp>
      <p:grpSp>
        <p:nvGrpSpPr>
          <p:cNvPr id="8" name="Group 7"/>
          <p:cNvGrpSpPr/>
          <p:nvPr/>
        </p:nvGrpSpPr>
        <p:grpSpPr>
          <a:xfrm>
            <a:off x="172720" y="216535"/>
            <a:ext cx="3656330" cy="725170"/>
            <a:chOff x="272" y="341"/>
            <a:chExt cx="5758"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5758"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WHILE LOOP</a:t>
              </a:r>
              <a:endParaRPr lang="en-US" sz="3200"/>
            </a:p>
          </p:txBody>
        </p:sp>
      </p:grpSp>
      <p:sp>
        <p:nvSpPr>
          <p:cNvPr id="9" name="Rectangles 25"/>
          <p:cNvSpPr/>
          <p:nvPr>
            <p:custDataLst>
              <p:tags r:id="rId7"/>
            </p:custDataLst>
          </p:nvPr>
        </p:nvSpPr>
        <p:spPr>
          <a:xfrm>
            <a:off x="6148705"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2000" b="1" dirty="0">
                <a:solidFill>
                  <a:srgbClr val="00B0F0"/>
                </a:solidFill>
                <a:latin typeface="Microsoft YaHei UI" panose="020B0503020204020204" charset="-122"/>
                <a:ea typeface="Microsoft YaHei UI" panose="020B0503020204020204" charset="-122"/>
              </a:rPr>
              <a:t>Example use cases:</a:t>
            </a:r>
            <a:endParaRPr lang="en-US" sz="2000" b="1" dirty="0">
              <a:solidFill>
                <a:srgbClr val="00B0F0"/>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Reading User Input</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Processing Items in a List</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Waiting for a Condition</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p:txBody>
      </p:sp>
      <p:sp>
        <p:nvSpPr>
          <p:cNvPr id="18" name="Flowchart: Alternate Process 17"/>
          <p:cNvSpPr/>
          <p:nvPr/>
        </p:nvSpPr>
        <p:spPr>
          <a:xfrm>
            <a:off x="753110" y="3175635"/>
            <a:ext cx="4785995" cy="96329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rgbClr val="0070C0"/>
                </a:solidFill>
                <a:latin typeface="Microsoft YaHei UI" panose="020B0503020204020204" charset="-122"/>
                <a:ea typeface="Microsoft YaHei UI" panose="020B0503020204020204" charset="-122"/>
                <a:sym typeface="+mn-ea"/>
              </a:rPr>
              <a:t>Initialization</a:t>
            </a:r>
            <a:endParaRPr lang="en-US" sz="1100" b="1">
              <a:solidFill>
                <a:srgbClr val="0070C0"/>
              </a:solidFill>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while </a:t>
            </a:r>
            <a:r>
              <a:rPr lang="en-US" sz="1100" b="1">
                <a:solidFill>
                  <a:srgbClr val="0070C0"/>
                </a:solidFill>
                <a:latin typeface="Microsoft YaHei UI" panose="020B0503020204020204" charset="-122"/>
                <a:ea typeface="Microsoft YaHei UI" panose="020B0503020204020204" charset="-122"/>
                <a:sym typeface="+mn-ea"/>
              </a:rPr>
              <a:t>condition</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repeatedly as long as the condition is true</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updation</a:t>
            </a:r>
            <a:endParaRPr lang="en-US" sz="1100" b="1">
              <a:solidFill>
                <a:srgbClr val="0070C0"/>
              </a:solidFill>
              <a:latin typeface="Microsoft YaHei UI" panose="020B0503020204020204" charset="-122"/>
              <a:ea typeface="Microsoft YaHei UI" panose="020B0503020204020204" charset="-122"/>
              <a:sym typeface="+mn-ea"/>
            </a:endParaRPr>
          </a:p>
        </p:txBody>
      </p:sp>
      <p:sp>
        <p:nvSpPr>
          <p:cNvPr id="19" name="Flowchart: Alternate Process 18"/>
          <p:cNvSpPr/>
          <p:nvPr/>
        </p:nvSpPr>
        <p:spPr>
          <a:xfrm>
            <a:off x="6685915" y="1705610"/>
            <a:ext cx="4785995" cy="9480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user_input = </a:t>
            </a:r>
            <a:r>
              <a:rPr lang="en-US" sz="1100" b="1">
                <a:solidFill>
                  <a:srgbClr val="00B050"/>
                </a:solidFill>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while </a:t>
            </a:r>
            <a:r>
              <a:rPr lang="en-US" sz="1100" b="1">
                <a:latin typeface="Microsoft YaHei UI" panose="020B0503020204020204" charset="-122"/>
                <a:ea typeface="Microsoft YaHei UI" panose="020B0503020204020204" charset="-122"/>
                <a:sym typeface="+mn-ea"/>
              </a:rPr>
              <a:t>user_input.</a:t>
            </a:r>
            <a:r>
              <a:rPr lang="en-US" sz="1100" b="1">
                <a:solidFill>
                  <a:srgbClr val="FFFF00"/>
                </a:solidFill>
                <a:latin typeface="Microsoft YaHei UI" panose="020B0503020204020204" charset="-122"/>
                <a:ea typeface="Microsoft YaHei UI" panose="020B0503020204020204" charset="-122"/>
                <a:sym typeface="+mn-ea"/>
              </a:rPr>
              <a:t>lower</a:t>
            </a: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 </a:t>
            </a:r>
            <a:r>
              <a:rPr lang="en-US" sz="1100" b="1">
                <a:solidFill>
                  <a:srgbClr val="00B050"/>
                </a:solidFill>
                <a:latin typeface="Microsoft YaHei UI" panose="020B0503020204020204" charset="-122"/>
                <a:ea typeface="Microsoft YaHei UI" panose="020B0503020204020204" charset="-122"/>
                <a:sym typeface="+mn-ea"/>
              </a:rPr>
              <a:t>"exit"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user_input = </a:t>
            </a:r>
            <a:r>
              <a:rPr lang="en-US" sz="1100" b="1">
                <a:solidFill>
                  <a:srgbClr val="FFFF00"/>
                </a:solidFill>
                <a:latin typeface="Microsoft YaHei UI" panose="020B0503020204020204" charset="-122"/>
                <a:ea typeface="Microsoft YaHei UI" panose="020B0503020204020204" charset="-122"/>
                <a:sym typeface="+mn-ea"/>
              </a:rPr>
              <a:t>input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"Enter a command (type 'exit' to quit): "</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f</a:t>
            </a:r>
            <a:r>
              <a:rPr lang="en-US" sz="1100" b="1">
                <a:solidFill>
                  <a:srgbClr val="00B050"/>
                </a:solidFill>
                <a:latin typeface="Microsoft YaHei UI" panose="020B0503020204020204" charset="-122"/>
                <a:ea typeface="Microsoft YaHei UI" panose="020B0503020204020204" charset="-122"/>
                <a:sym typeface="+mn-ea"/>
              </a:rPr>
              <a:t>"You entered:</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user_input</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20" name="Flowchart: Alternate Process 19"/>
          <p:cNvSpPr/>
          <p:nvPr/>
        </p:nvSpPr>
        <p:spPr>
          <a:xfrm>
            <a:off x="6615430" y="3262630"/>
            <a:ext cx="4785995" cy="110490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items = [1, 2, 3, 4, 5]</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index = 0</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while </a:t>
            </a:r>
            <a:r>
              <a:rPr lang="en-US" sz="1100" b="1">
                <a:latin typeface="Microsoft YaHei UI" panose="020B0503020204020204" charset="-122"/>
                <a:ea typeface="Microsoft YaHei UI" panose="020B0503020204020204" charset="-122"/>
                <a:sym typeface="+mn-ea"/>
              </a:rPr>
              <a:t>index </a:t>
            </a:r>
            <a:r>
              <a:rPr lang="en-US" sz="1100" b="1">
                <a:solidFill>
                  <a:srgbClr val="FA005A"/>
                </a:solidFill>
                <a:latin typeface="Microsoft YaHei UI" panose="020B0503020204020204" charset="-122"/>
                <a:ea typeface="Microsoft YaHei UI" panose="020B0503020204020204" charset="-122"/>
                <a:sym typeface="+mn-ea"/>
              </a:rPr>
              <a:t>&lt;</a:t>
            </a: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len</a:t>
            </a:r>
            <a:r>
              <a:rPr lang="en-US" sz="1100" b="1">
                <a:latin typeface="Microsoft YaHei UI" panose="020B0503020204020204" charset="-122"/>
                <a:ea typeface="Microsoft YaHei UI" panose="020B0503020204020204" charset="-122"/>
                <a:sym typeface="+mn-ea"/>
              </a:rPr>
              <a:t>(items):</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f</a:t>
            </a:r>
            <a:r>
              <a:rPr lang="en-US" sz="1100" b="1">
                <a:solidFill>
                  <a:srgbClr val="00B050"/>
                </a:solidFill>
                <a:latin typeface="Microsoft YaHei UI" panose="020B0503020204020204" charset="-122"/>
                <a:ea typeface="Microsoft YaHei UI" panose="020B0503020204020204" charset="-122"/>
                <a:sym typeface="+mn-ea"/>
              </a:rPr>
              <a:t>"Processing item: </a:t>
            </a:r>
            <a:r>
              <a:rPr lang="en-US" sz="1100" b="1">
                <a:solidFill>
                  <a:srgbClr val="0070C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items[index]</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index </a:t>
            </a:r>
            <a:r>
              <a:rPr lang="en-US" sz="1100" b="1">
                <a:solidFill>
                  <a:srgbClr val="FA005A"/>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 1</a:t>
            </a:r>
            <a:endParaRPr lang="en-US" sz="1100" b="1">
              <a:latin typeface="Microsoft YaHei UI" panose="020B0503020204020204" charset="-122"/>
              <a:ea typeface="Microsoft YaHei UI" panose="020B0503020204020204" charset="-122"/>
              <a:sym typeface="+mn-ea"/>
            </a:endParaRPr>
          </a:p>
        </p:txBody>
      </p:sp>
      <p:sp>
        <p:nvSpPr>
          <p:cNvPr id="24" name="Flowchart: Alternate Process 23"/>
          <p:cNvSpPr/>
          <p:nvPr/>
        </p:nvSpPr>
        <p:spPr>
          <a:xfrm>
            <a:off x="6615430" y="4930775"/>
            <a:ext cx="4785995" cy="138874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import </a:t>
            </a:r>
            <a:r>
              <a:rPr lang="en-US" sz="1100" b="1">
                <a:solidFill>
                  <a:srgbClr val="92D050"/>
                </a:solidFill>
                <a:latin typeface="Microsoft YaHei UI" panose="020B0503020204020204" charset="-122"/>
                <a:ea typeface="Microsoft YaHei UI" panose="020B0503020204020204" charset="-122"/>
                <a:sym typeface="+mn-ea"/>
              </a:rPr>
              <a:t>random</a:t>
            </a:r>
            <a:endParaRPr lang="en-US" sz="1100" b="1">
              <a:latin typeface="Microsoft YaHei UI" panose="020B0503020204020204" charset="-122"/>
              <a:ea typeface="Microsoft YaHei UI" panose="020B0503020204020204" charset="-122"/>
              <a:sym typeface="+mn-ea"/>
            </a:endParaRPr>
          </a:p>
          <a:p>
            <a:pPr algn="l">
              <a:lnSpc>
                <a:spcPct val="120000"/>
              </a:lnSpc>
            </a:pP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number = </a:t>
            </a:r>
            <a:r>
              <a:rPr lang="en-US" sz="1100" b="1">
                <a:solidFill>
                  <a:srgbClr val="0070C0"/>
                </a:solidFill>
                <a:latin typeface="Microsoft YaHei UI" panose="020B0503020204020204" charset="-122"/>
                <a:ea typeface="Microsoft YaHei UI" panose="020B0503020204020204" charset="-122"/>
                <a:sym typeface="+mn-ea"/>
              </a:rPr>
              <a:t>0</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while </a:t>
            </a:r>
            <a:r>
              <a:rPr lang="en-US" sz="1100" b="1">
                <a:latin typeface="Microsoft YaHei UI" panose="020B0503020204020204" charset="-122"/>
                <a:ea typeface="Microsoft YaHei UI" panose="020B0503020204020204" charset="-122"/>
                <a:sym typeface="+mn-ea"/>
              </a:rPr>
              <a:t>number </a:t>
            </a:r>
            <a:r>
              <a:rPr lang="en-US" sz="1100" b="1">
                <a:solidFill>
                  <a:srgbClr val="FA005A"/>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5</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number = </a:t>
            </a:r>
            <a:r>
              <a:rPr lang="en-US" sz="1100" b="1">
                <a:solidFill>
                  <a:srgbClr val="92D050"/>
                </a:solidFill>
                <a:latin typeface="Microsoft YaHei UI" panose="020B0503020204020204" charset="-122"/>
                <a:ea typeface="Microsoft YaHei UI" panose="020B0503020204020204" charset="-122"/>
                <a:sym typeface="+mn-ea"/>
              </a:rPr>
              <a:t>random</a:t>
            </a:r>
            <a:r>
              <a:rPr lang="en-US" sz="1100" b="1">
                <a:latin typeface="Microsoft YaHei UI" panose="020B0503020204020204" charset="-122"/>
                <a:ea typeface="Microsoft YaHei UI" panose="020B0503020204020204" charset="-122"/>
                <a:sym typeface="+mn-ea"/>
              </a:rPr>
              <a:t>.</a:t>
            </a:r>
            <a:r>
              <a:rPr lang="en-US" sz="1100" b="1">
                <a:solidFill>
                  <a:srgbClr val="FFFF00"/>
                </a:solidFill>
                <a:latin typeface="Microsoft YaHei UI" panose="020B0503020204020204" charset="-122"/>
                <a:ea typeface="Microsoft YaHei UI" panose="020B0503020204020204" charset="-122"/>
                <a:sym typeface="+mn-ea"/>
              </a:rPr>
              <a:t>randint</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1</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 10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f</a:t>
            </a:r>
            <a:r>
              <a:rPr lang="en-US" sz="1100" b="1">
                <a:solidFill>
                  <a:srgbClr val="00B050"/>
                </a:solidFill>
                <a:latin typeface="Microsoft YaHei UI" panose="020B0503020204020204" charset="-122"/>
                <a:ea typeface="Microsoft YaHei UI" panose="020B0503020204020204" charset="-122"/>
                <a:sym typeface="+mn-ea"/>
              </a:rPr>
              <a:t>"Generated number: </a:t>
            </a:r>
            <a:r>
              <a:rPr lang="en-US" sz="1100" b="1">
                <a:solidFill>
                  <a:srgbClr val="0070C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number</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pic>
        <p:nvPicPr>
          <p:cNvPr id="30"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4" grpId="0" animBg="1"/>
      <p:bldP spid="18" grpId="1" animBg="1"/>
      <p:bldP spid="19" grpId="1" animBg="1"/>
      <p:bldP spid="20" grpId="1" animBg="1"/>
      <p:bldP spid="2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4320"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latin typeface="Microsoft YaHei UI" panose="020B0503020204020204" charset="-122"/>
                <a:ea typeface="Microsoft YaHei UI" panose="020B0503020204020204" charset="-122"/>
              </a:rPr>
              <a:t>FOR LOOP</a:t>
            </a:r>
            <a:endParaRPr lang="en-US" sz="2000" b="1" dirty="0">
              <a:solidFill>
                <a:srgbClr val="00B0F0"/>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A "for loop" is a control structure in programming that iterates over a sequence (such as a list, tuple, string, or range) and executes a block of code for each item in the sequence. </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It is typically used when you know in advance how many times you need to execute the loop.</a:t>
            </a:r>
            <a:endParaRPr lang="en-US" sz="1300" dirty="0">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endParaRPr lang="en-US" sz="1200" dirty="0">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SYNTAX:</a:t>
            </a:r>
            <a:endParaRPr lang="en-US" sz="1500" b="1" dirty="0">
              <a:solidFill>
                <a:srgbClr val="FA005A"/>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endParaRPr lang="en-US" sz="1200" dirty="0">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dirty="0">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dirty="0">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endParaRPr lang="en-US" sz="1300" dirty="0">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r>
              <a:rPr lang="en-US" sz="1600" b="1" dirty="0">
                <a:solidFill>
                  <a:srgbClr val="FA005A"/>
                </a:solidFill>
                <a:latin typeface="Microsoft YaHei UI" panose="020B0503020204020204" charset="-122"/>
                <a:ea typeface="Microsoft YaHei UI" panose="020B0503020204020204" charset="-122"/>
              </a:rPr>
              <a:t>USE OF FOR LOOPS</a:t>
            </a:r>
            <a:endParaRPr lang="en-US" sz="1600" b="1" dirty="0">
              <a:solidFill>
                <a:srgbClr val="FA005A"/>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Allows you to go through each item in a sequence (like a list, tuple, or string) and perform operations on them.</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Ideal when you know the exact number of iterations you need to perform.</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Makes the code simpler and more readable, especially when dealing with sequences.</a:t>
            </a:r>
            <a:endParaRPr lang="en-US" sz="1300" dirty="0">
              <a:latin typeface="Microsoft YaHei UI" panose="020B0503020204020204" charset="-122"/>
              <a:ea typeface="Microsoft YaHei UI" panose="020B0503020204020204" charset="-122"/>
            </a:endParaRPr>
          </a:p>
        </p:txBody>
      </p:sp>
      <p:grpSp>
        <p:nvGrpSpPr>
          <p:cNvPr id="8" name="Group 7"/>
          <p:cNvGrpSpPr/>
          <p:nvPr/>
        </p:nvGrpSpPr>
        <p:grpSpPr>
          <a:xfrm>
            <a:off x="172720" y="216535"/>
            <a:ext cx="3655695" cy="725170"/>
            <a:chOff x="272" y="341"/>
            <a:chExt cx="5757"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4355"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FOR LOOP</a:t>
              </a:r>
              <a:endParaRPr lang="en-US" sz="3200"/>
            </a:p>
          </p:txBody>
        </p:sp>
      </p:grpSp>
      <p:sp>
        <p:nvSpPr>
          <p:cNvPr id="9" name="Rectangles 25"/>
          <p:cNvSpPr/>
          <p:nvPr>
            <p:custDataLst>
              <p:tags r:id="rId7"/>
            </p:custDataLst>
          </p:nvPr>
        </p:nvSpPr>
        <p:spPr>
          <a:xfrm>
            <a:off x="6158865" y="96202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2000" b="1" dirty="0">
                <a:solidFill>
                  <a:srgbClr val="00B0F0"/>
                </a:solidFill>
                <a:latin typeface="Microsoft YaHei UI" panose="020B0503020204020204" charset="-122"/>
                <a:ea typeface="Microsoft YaHei UI" panose="020B0503020204020204" charset="-122"/>
              </a:rPr>
              <a:t>Example use cases:</a:t>
            </a:r>
            <a:endParaRPr lang="en-US" sz="2000" b="1" dirty="0">
              <a:solidFill>
                <a:srgbClr val="00B0F0"/>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Iterating Through a List</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3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Iterating Through a Range of Numbers</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Iterating Through a String</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171450" indent="-1714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Accessing Index and Value</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p:txBody>
      </p:sp>
      <p:sp>
        <p:nvSpPr>
          <p:cNvPr id="18" name="Flowchart: Alternate Process 17"/>
          <p:cNvSpPr/>
          <p:nvPr/>
        </p:nvSpPr>
        <p:spPr>
          <a:xfrm>
            <a:off x="761365" y="3114040"/>
            <a:ext cx="4785995" cy="56642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bg1"/>
                </a:solidFill>
                <a:latin typeface="Microsoft YaHei UI" panose="020B0503020204020204" charset="-122"/>
                <a:ea typeface="Microsoft YaHei UI" panose="020B0503020204020204" charset="-122"/>
                <a:sym typeface="+mn-ea"/>
              </a:rPr>
              <a:t>item </a:t>
            </a:r>
            <a:r>
              <a:rPr lang="en-US" sz="1100" b="1">
                <a:solidFill>
                  <a:srgbClr val="FA005A"/>
                </a:solidFill>
                <a:latin typeface="Microsoft YaHei UI" panose="020B0503020204020204" charset="-122"/>
                <a:ea typeface="Microsoft YaHei UI" panose="020B0503020204020204" charset="-122"/>
                <a:sym typeface="+mn-ea"/>
              </a:rPr>
              <a:t>in</a:t>
            </a:r>
            <a:r>
              <a:rPr lang="en-US" sz="1100" b="1">
                <a:solidFill>
                  <a:schemeClr val="bg1"/>
                </a:solidFill>
                <a:latin typeface="Microsoft YaHei UI" panose="020B0503020204020204" charset="-122"/>
                <a:ea typeface="Microsoft YaHei UI" panose="020B0503020204020204" charset="-122"/>
                <a:sym typeface="+mn-ea"/>
              </a:rPr>
              <a:t> sequence:</a:t>
            </a: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Code to execute for each item</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19" name="Flowchart: Alternate Process 18"/>
          <p:cNvSpPr/>
          <p:nvPr/>
        </p:nvSpPr>
        <p:spPr>
          <a:xfrm>
            <a:off x="6646545" y="1706245"/>
            <a:ext cx="4785995" cy="9366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chemeClr val="bg1"/>
                </a:solidFill>
                <a:latin typeface="Microsoft YaHei UI" panose="020B0503020204020204" charset="-122"/>
                <a:ea typeface="Microsoft YaHei UI" panose="020B0503020204020204" charset="-122"/>
                <a:sym typeface="+mn-ea"/>
              </a:rPr>
              <a:t>numbers = [</a:t>
            </a:r>
            <a:r>
              <a:rPr lang="en-US" sz="1100" b="1">
                <a:solidFill>
                  <a:srgbClr val="0070C0"/>
                </a:solidFill>
                <a:latin typeface="Microsoft YaHei UI" panose="020B0503020204020204" charset="-122"/>
                <a:ea typeface="Microsoft YaHei UI" panose="020B0503020204020204" charset="-122"/>
                <a:sym typeface="+mn-ea"/>
              </a:rPr>
              <a:t>1</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2</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3</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4</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5</a:t>
            </a:r>
            <a:r>
              <a:rPr lang="en-US" sz="1100" b="1">
                <a:solidFill>
                  <a:schemeClr val="bg1"/>
                </a:solidFill>
                <a:latin typeface="Microsoft YaHei UI" panose="020B0503020204020204" charset="-122"/>
                <a:ea typeface="Microsoft YaHei UI" panose="020B0503020204020204" charset="-122"/>
                <a:sym typeface="+mn-ea"/>
              </a:rPr>
              <a:t>]</a:t>
            </a: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number </a:t>
            </a:r>
            <a:r>
              <a:rPr lang="en-US" sz="1100" b="1">
                <a:solidFill>
                  <a:srgbClr val="FA005A"/>
                </a:solidFill>
                <a:latin typeface="Microsoft YaHei UI" panose="020B0503020204020204" charset="-122"/>
                <a:ea typeface="Microsoft YaHei UI" panose="020B0503020204020204" charset="-122"/>
                <a:sym typeface="+mn-ea"/>
              </a:rPr>
              <a:t>in</a:t>
            </a:r>
            <a:r>
              <a:rPr lang="en-US" sz="1100" b="1">
                <a:solidFill>
                  <a:schemeClr val="bg1"/>
                </a:solidFill>
                <a:latin typeface="Microsoft YaHei UI" panose="020B0503020204020204" charset="-122"/>
                <a:ea typeface="Microsoft YaHei UI" panose="020B0503020204020204" charset="-122"/>
                <a:sym typeface="+mn-ea"/>
              </a:rPr>
              <a:t> numbers:</a:t>
            </a: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solidFill>
                  <a:schemeClr val="bg1"/>
                </a:solidFill>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f</a:t>
            </a:r>
            <a:r>
              <a:rPr lang="en-US" sz="1100" b="1">
                <a:solidFill>
                  <a:srgbClr val="00B050"/>
                </a:solidFill>
                <a:latin typeface="Microsoft YaHei UI" panose="020B0503020204020204" charset="-122"/>
                <a:ea typeface="Microsoft YaHei UI" panose="020B0503020204020204" charset="-122"/>
                <a:sym typeface="+mn-ea"/>
              </a:rPr>
              <a:t>"Number:</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number</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t>
            </a:r>
            <a:r>
              <a:rPr lang="en-US" sz="1100" b="1">
                <a:solidFill>
                  <a:schemeClr val="bg1"/>
                </a:solidFill>
                <a:latin typeface="Microsoft YaHei UI" panose="020B0503020204020204" charset="-122"/>
                <a:ea typeface="Microsoft YaHei UI" panose="020B0503020204020204" charset="-122"/>
                <a:sym typeface="+mn-ea"/>
              </a:rPr>
              <a:t>)</a:t>
            </a:r>
            <a:endParaRPr lang="en-US" sz="1100" b="1">
              <a:solidFill>
                <a:schemeClr val="bg1"/>
              </a:solidFill>
              <a:latin typeface="Microsoft YaHei UI" panose="020B0503020204020204" charset="-122"/>
              <a:ea typeface="Microsoft YaHei UI" panose="020B0503020204020204" charset="-122"/>
              <a:sym typeface="+mn-ea"/>
            </a:endParaRPr>
          </a:p>
        </p:txBody>
      </p:sp>
      <p:sp>
        <p:nvSpPr>
          <p:cNvPr id="20" name="Flowchart: Alternate Process 19"/>
          <p:cNvSpPr/>
          <p:nvPr/>
        </p:nvSpPr>
        <p:spPr>
          <a:xfrm>
            <a:off x="6646545" y="3114040"/>
            <a:ext cx="4785995" cy="5975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 i</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in</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range</a:t>
            </a:r>
            <a:r>
              <a:rPr lang="en-US" sz="1100" b="1">
                <a:solidFill>
                  <a:schemeClr val="bg1"/>
                </a:solidFill>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5</a:t>
            </a:r>
            <a:r>
              <a:rPr lang="en-US" sz="1100" b="1">
                <a:solidFill>
                  <a:schemeClr val="bg1"/>
                </a:solidFill>
                <a:latin typeface="Microsoft YaHei UI" panose="020B0503020204020204" charset="-122"/>
                <a:ea typeface="Microsoft YaHei UI" panose="020B0503020204020204" charset="-122"/>
                <a:sym typeface="+mn-ea"/>
              </a:rPr>
              <a:t>):</a:t>
            </a: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solidFill>
                  <a:schemeClr val="bg1"/>
                </a:solidFill>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f</a:t>
            </a:r>
            <a:r>
              <a:rPr lang="en-US" sz="1100" b="1">
                <a:solidFill>
                  <a:srgbClr val="00B050"/>
                </a:solidFill>
                <a:latin typeface="Microsoft YaHei UI" panose="020B0503020204020204" charset="-122"/>
                <a:ea typeface="Microsoft YaHei UI" panose="020B0503020204020204" charset="-122"/>
                <a:sym typeface="+mn-ea"/>
              </a:rPr>
              <a:t>"Iteration</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t>
            </a:r>
            <a:r>
              <a:rPr lang="en-US" sz="1100" b="1">
                <a:solidFill>
                  <a:schemeClr val="bg1"/>
                </a:solidFill>
                <a:latin typeface="Microsoft YaHei UI" panose="020B0503020204020204" charset="-122"/>
                <a:ea typeface="Microsoft YaHei UI" panose="020B0503020204020204" charset="-122"/>
                <a:sym typeface="+mn-ea"/>
              </a:rPr>
              <a:t>)</a:t>
            </a:r>
            <a:endParaRPr lang="en-US" sz="1100" b="1">
              <a:solidFill>
                <a:schemeClr val="bg1"/>
              </a:solidFill>
              <a:latin typeface="Microsoft YaHei UI" panose="020B0503020204020204" charset="-122"/>
              <a:ea typeface="Microsoft YaHei UI" panose="020B0503020204020204" charset="-122"/>
              <a:sym typeface="+mn-ea"/>
            </a:endParaRPr>
          </a:p>
        </p:txBody>
      </p:sp>
      <p:sp>
        <p:nvSpPr>
          <p:cNvPr id="24" name="Flowchart: Alternate Process 23"/>
          <p:cNvSpPr/>
          <p:nvPr/>
        </p:nvSpPr>
        <p:spPr>
          <a:xfrm>
            <a:off x="6646545" y="4357370"/>
            <a:ext cx="4785995" cy="5975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char </a:t>
            </a:r>
            <a:r>
              <a:rPr lang="en-US" sz="1100" b="1">
                <a:solidFill>
                  <a:srgbClr val="FA005A"/>
                </a:solidFill>
                <a:latin typeface="Microsoft YaHei UI" panose="020B0503020204020204" charset="-122"/>
                <a:ea typeface="Microsoft YaHei UI" panose="020B0503020204020204" charset="-122"/>
                <a:sym typeface="+mn-ea"/>
              </a:rPr>
              <a:t>in</a:t>
            </a:r>
            <a:r>
              <a:rPr lang="en-US" sz="1100" b="1">
                <a:solidFill>
                  <a:schemeClr val="bg1"/>
                </a:solidFill>
                <a:latin typeface="Microsoft YaHei UI" panose="020B0503020204020204" charset="-122"/>
                <a:ea typeface="Microsoft YaHei UI" panose="020B0503020204020204" charset="-122"/>
                <a:sym typeface="+mn-ea"/>
              </a:rPr>
              <a:t> "hello":</a:t>
            </a: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solidFill>
                  <a:schemeClr val="bg1"/>
                </a:solidFill>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f</a:t>
            </a:r>
            <a:r>
              <a:rPr lang="en-US" sz="1100" b="1">
                <a:solidFill>
                  <a:srgbClr val="00B050"/>
                </a:solidFill>
                <a:latin typeface="Microsoft YaHei UI" panose="020B0503020204020204" charset="-122"/>
                <a:ea typeface="Microsoft YaHei UI" panose="020B0503020204020204" charset="-122"/>
                <a:sym typeface="+mn-ea"/>
              </a:rPr>
              <a:t>"Character:</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char</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t>
            </a:r>
            <a:r>
              <a:rPr lang="en-US" sz="1100" b="1">
                <a:solidFill>
                  <a:schemeClr val="bg1"/>
                </a:solidFill>
                <a:latin typeface="Microsoft YaHei UI" panose="020B0503020204020204" charset="-122"/>
                <a:ea typeface="Microsoft YaHei UI" panose="020B0503020204020204" charset="-122"/>
                <a:sym typeface="+mn-ea"/>
              </a:rPr>
              <a:t>))</a:t>
            </a:r>
            <a:endParaRPr lang="en-US" sz="1100" b="1">
              <a:solidFill>
                <a:schemeClr val="bg1"/>
              </a:solidFill>
              <a:latin typeface="Microsoft YaHei UI" panose="020B0503020204020204" charset="-122"/>
              <a:ea typeface="Microsoft YaHei UI" panose="020B0503020204020204" charset="-122"/>
              <a:sym typeface="+mn-ea"/>
            </a:endParaRPr>
          </a:p>
        </p:txBody>
      </p:sp>
      <p:sp>
        <p:nvSpPr>
          <p:cNvPr id="25" name="Flowchart: Alternate Process 24"/>
          <p:cNvSpPr/>
          <p:nvPr/>
        </p:nvSpPr>
        <p:spPr>
          <a:xfrm>
            <a:off x="6646545" y="5552440"/>
            <a:ext cx="4785995" cy="10001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chemeClr val="bg1"/>
                </a:solidFill>
                <a:latin typeface="Microsoft YaHei UI" panose="020B0503020204020204" charset="-122"/>
                <a:ea typeface="Microsoft YaHei UI" panose="020B0503020204020204" charset="-122"/>
                <a:sym typeface="+mn-ea"/>
              </a:rPr>
              <a:t>animals = [</a:t>
            </a:r>
            <a:r>
              <a:rPr lang="en-US" sz="1100" b="1">
                <a:solidFill>
                  <a:srgbClr val="00B050"/>
                </a:solidFill>
                <a:latin typeface="Microsoft YaHei UI" panose="020B0503020204020204" charset="-122"/>
                <a:ea typeface="Microsoft YaHei UI" panose="020B0503020204020204" charset="-122"/>
                <a:sym typeface="+mn-ea"/>
              </a:rPr>
              <a:t>"cat"</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B050"/>
                </a:solidFill>
                <a:latin typeface="Microsoft YaHei UI" panose="020B0503020204020204" charset="-122"/>
                <a:ea typeface="Microsoft YaHei UI" panose="020B0503020204020204" charset="-122"/>
                <a:sym typeface="+mn-ea"/>
              </a:rPr>
              <a:t>"dog"</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00B050"/>
                </a:solidFill>
                <a:latin typeface="Microsoft YaHei UI" panose="020B0503020204020204" charset="-122"/>
                <a:ea typeface="Microsoft YaHei UI" panose="020B0503020204020204" charset="-122"/>
                <a:sym typeface="+mn-ea"/>
              </a:rPr>
              <a:t>"rabbit"</a:t>
            </a:r>
            <a:r>
              <a:rPr lang="en-US" sz="1100" b="1">
                <a:solidFill>
                  <a:schemeClr val="bg1"/>
                </a:solidFill>
                <a:latin typeface="Microsoft YaHei UI" panose="020B0503020204020204" charset="-122"/>
                <a:ea typeface="Microsoft YaHei UI" panose="020B0503020204020204" charset="-122"/>
                <a:sym typeface="+mn-ea"/>
              </a:rPr>
              <a:t>]</a:t>
            </a: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index</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animal </a:t>
            </a:r>
            <a:r>
              <a:rPr lang="en-US" sz="1100" b="1">
                <a:solidFill>
                  <a:srgbClr val="FA005A"/>
                </a:solidFill>
                <a:latin typeface="Microsoft YaHei UI" panose="020B0503020204020204" charset="-122"/>
                <a:ea typeface="Microsoft YaHei UI" panose="020B0503020204020204" charset="-122"/>
                <a:sym typeface="+mn-ea"/>
              </a:rPr>
              <a:t>in</a:t>
            </a: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enumerate</a:t>
            </a:r>
            <a:r>
              <a:rPr lang="en-US" sz="1100" b="1">
                <a:solidFill>
                  <a:schemeClr val="bg1"/>
                </a:solidFill>
                <a:latin typeface="Microsoft YaHei UI" panose="020B0503020204020204" charset="-122"/>
                <a:ea typeface="Microsoft YaHei UI" panose="020B0503020204020204" charset="-122"/>
                <a:sym typeface="+mn-ea"/>
              </a:rPr>
              <a:t>(animals):</a:t>
            </a: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solidFill>
                  <a:schemeClr val="bg1"/>
                </a:solidFill>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f</a:t>
            </a:r>
            <a:r>
              <a:rPr lang="en-US" sz="1100" b="1">
                <a:solidFill>
                  <a:srgbClr val="00B050"/>
                </a:solidFill>
                <a:latin typeface="Microsoft YaHei UI" panose="020B0503020204020204" charset="-122"/>
                <a:ea typeface="Microsoft YaHei UI" panose="020B0503020204020204" charset="-122"/>
                <a:sym typeface="+mn-ea"/>
              </a:rPr>
              <a:t>"Animal </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index</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animal</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t>
            </a:r>
            <a:r>
              <a:rPr lang="en-US" sz="1100" b="1">
                <a:solidFill>
                  <a:schemeClr val="bg1"/>
                </a:solidFill>
                <a:latin typeface="Microsoft YaHei UI" panose="020B0503020204020204" charset="-122"/>
                <a:ea typeface="Microsoft YaHei UI" panose="020B0503020204020204" charset="-122"/>
                <a:sym typeface="+mn-ea"/>
              </a:rPr>
              <a:t>)</a:t>
            </a:r>
            <a:endParaRPr lang="en-US" sz="1100" b="1">
              <a:solidFill>
                <a:schemeClr val="bg1"/>
              </a:solidFill>
              <a:latin typeface="Microsoft YaHei UI" panose="020B0503020204020204" charset="-122"/>
              <a:ea typeface="Microsoft YaHei UI" panose="020B0503020204020204" charset="-122"/>
              <a:sym typeface="+mn-ea"/>
            </a:endParaRPr>
          </a:p>
        </p:txBody>
      </p:sp>
      <p:pic>
        <p:nvPicPr>
          <p:cNvPr id="30"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4" grpId="0" animBg="1"/>
      <p:bldP spid="25" grpId="0" animBg="1"/>
      <p:bldP spid="18" grpId="1" animBg="1"/>
      <p:bldP spid="19" grpId="1" animBg="1"/>
      <p:bldP spid="20" grpId="1" animBg="1"/>
      <p:bldP spid="24" grpId="1" animBg="1"/>
      <p:bldP spid="2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4320" y="96139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NESTED LOOP</a:t>
            </a:r>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A "nested loop" is a loop within another loop. </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The inner loop is executed completely each time the outer loop executes once. </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Nested loops are often used for working with multi-dimensional data structures, such as matrices or tables, and for solving more complex problems that require multiple levels of iteration.</a:t>
            </a:r>
            <a:endParaRPr lang="en-US" sz="1300" dirty="0">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endParaRPr lang="en-US" sz="1200" dirty="0">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SYNTAX:</a:t>
            </a:r>
            <a:endParaRPr lang="en-US" sz="1500" b="1" dirty="0">
              <a:solidFill>
                <a:srgbClr val="FA005A"/>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endParaRPr lang="en-US" sz="1200" dirty="0">
              <a:latin typeface="Microsoft YaHei UI" panose="020B0503020204020204" charset="-122"/>
              <a:ea typeface="Microsoft YaHei UI" panose="020B0503020204020204" charset="-122"/>
            </a:endParaRPr>
          </a:p>
          <a:p>
            <a:pPr marL="285750" indent="-285750" algn="l">
              <a:buFont typeface="Wingdings" panose="05000000000000000000" charset="0"/>
              <a:buChar char="§"/>
            </a:pPr>
            <a:endParaRPr lang="en-US" sz="1300" dirty="0">
              <a:latin typeface="Microsoft YaHei UI" panose="020B0503020204020204" charset="-122"/>
              <a:ea typeface="Microsoft YaHei UI" panose="020B0503020204020204" charset="-122"/>
            </a:endParaRPr>
          </a:p>
          <a:p>
            <a:pPr marL="285750" indent="-285750" algn="l">
              <a:buFont typeface="Wingdings" panose="05000000000000000000" charset="0"/>
              <a:buChar char="§"/>
            </a:pPr>
            <a:endParaRPr lang="en-US" sz="1300" dirty="0">
              <a:latin typeface="Microsoft YaHei UI" panose="020B0503020204020204" charset="-122"/>
              <a:ea typeface="Microsoft YaHei UI" panose="020B0503020204020204" charset="-122"/>
            </a:endParaRPr>
          </a:p>
          <a:p>
            <a:pPr marL="285750" indent="-285750" algn="l">
              <a:buFont typeface="Wingdings" panose="05000000000000000000" charset="0"/>
              <a:buChar char="§"/>
            </a:pPr>
            <a:endParaRPr lang="en-US" sz="1300" dirty="0">
              <a:latin typeface="Microsoft YaHei UI" panose="020B0503020204020204" charset="-122"/>
              <a:ea typeface="Microsoft YaHei UI" panose="020B0503020204020204" charset="-122"/>
            </a:endParaRPr>
          </a:p>
          <a:p>
            <a:pPr marL="285750" indent="-285750" algn="l">
              <a:buFont typeface="Wingdings" panose="05000000000000000000" charset="0"/>
              <a:buChar char="§"/>
            </a:pPr>
            <a:endParaRPr lang="en-US" sz="1300" dirty="0">
              <a:latin typeface="Microsoft YaHei UI" panose="020B0503020204020204" charset="-122"/>
              <a:ea typeface="Microsoft YaHei UI" panose="020B0503020204020204" charset="-122"/>
            </a:endParaRPr>
          </a:p>
          <a:p>
            <a:pPr marL="285750" indent="-285750" algn="l">
              <a:buFont typeface="Wingdings" panose="05000000000000000000" charset="0"/>
              <a:buChar char="§"/>
            </a:pPr>
            <a:endParaRPr lang="en-US" sz="1300" dirty="0">
              <a:latin typeface="Microsoft YaHei UI" panose="020B0503020204020204" charset="-122"/>
              <a:ea typeface="Microsoft YaHei UI" panose="020B0503020204020204" charset="-122"/>
            </a:endParaRPr>
          </a:p>
          <a:p>
            <a:pPr indent="0" algn="l">
              <a:buFont typeface="Wingdings" panose="05000000000000000000" charset="0"/>
              <a:buNone/>
            </a:pPr>
            <a:r>
              <a:rPr lang="en-US" sz="1600" b="1" dirty="0">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USE OF NESTED LOOPS</a:t>
            </a:r>
            <a:endParaRPr lang="en-US" sz="1600" b="1" dirty="0">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To iterate over elements in multi-dimensional structures like matrices, grids, or tables.</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To handle problems that require multiple levels of iteration, such as generating combinations or permutations.</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When each iteration of an outer loop requires multiple related operations, nested loops can help organize the logic.</a:t>
            </a:r>
            <a:endParaRPr lang="en-US" sz="1300" dirty="0">
              <a:latin typeface="Microsoft YaHei UI" panose="020B0503020204020204" charset="-122"/>
              <a:ea typeface="Microsoft YaHei UI" panose="020B0503020204020204" charset="-122"/>
            </a:endParaRPr>
          </a:p>
        </p:txBody>
      </p:sp>
      <p:grpSp>
        <p:nvGrpSpPr>
          <p:cNvPr id="8" name="Group 7"/>
          <p:cNvGrpSpPr/>
          <p:nvPr/>
        </p:nvGrpSpPr>
        <p:grpSpPr>
          <a:xfrm>
            <a:off x="172720" y="216535"/>
            <a:ext cx="3825875" cy="725170"/>
            <a:chOff x="272" y="341"/>
            <a:chExt cx="6025"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025"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NESTED LOOP </a:t>
              </a:r>
              <a:endParaRPr lang="en-US" sz="3200"/>
            </a:p>
          </p:txBody>
        </p:sp>
      </p:grpSp>
      <p:sp>
        <p:nvSpPr>
          <p:cNvPr id="9" name="Rectangles 25"/>
          <p:cNvSpPr/>
          <p:nvPr>
            <p:custDataLst>
              <p:tags r:id="rId7"/>
            </p:custDataLst>
          </p:nvPr>
        </p:nvSpPr>
        <p:spPr>
          <a:xfrm>
            <a:off x="6159500" y="96202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Example use cases:</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Iterating Through a Matrix</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r>
              <a:rPr lang="en-US" sz="1300" b="1" dirty="0">
                <a:solidFill>
                  <a:schemeClr val="bg1"/>
                </a:solidFill>
                <a:latin typeface="Microsoft YaHei UI" panose="020B0503020204020204" charset="-122"/>
                <a:ea typeface="Microsoft YaHei UI" panose="020B0503020204020204" charset="-122"/>
              </a:rPr>
              <a:t>Simulating Cartesian Product</a:t>
            </a:r>
            <a:endParaRPr lang="en-US" sz="13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p:txBody>
      </p:sp>
      <p:sp>
        <p:nvSpPr>
          <p:cNvPr id="18" name="Flowchart: Alternate Process 17"/>
          <p:cNvSpPr/>
          <p:nvPr/>
        </p:nvSpPr>
        <p:spPr>
          <a:xfrm>
            <a:off x="373380" y="3283585"/>
            <a:ext cx="5562600" cy="8051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bg1"/>
                </a:solidFill>
                <a:latin typeface="Microsoft YaHei UI" panose="020B0503020204020204" charset="-122"/>
                <a:ea typeface="Microsoft YaHei UI" panose="020B0503020204020204" charset="-122"/>
                <a:sym typeface="+mn-ea"/>
              </a:rPr>
              <a:t>outer_item </a:t>
            </a:r>
            <a:r>
              <a:rPr lang="en-US" sz="1100" b="1">
                <a:solidFill>
                  <a:srgbClr val="FA005A"/>
                </a:solidFill>
                <a:latin typeface="Microsoft YaHei UI" panose="020B0503020204020204" charset="-122"/>
                <a:ea typeface="Microsoft YaHei UI" panose="020B0503020204020204" charset="-122"/>
                <a:sym typeface="+mn-ea"/>
              </a:rPr>
              <a:t>in </a:t>
            </a:r>
            <a:r>
              <a:rPr lang="en-US" sz="1100" b="1">
                <a:solidFill>
                  <a:schemeClr val="bg1"/>
                </a:solidFill>
                <a:latin typeface="Microsoft YaHei UI" panose="020B0503020204020204" charset="-122"/>
                <a:ea typeface="Microsoft YaHei UI" panose="020B0503020204020204" charset="-122"/>
                <a:sym typeface="+mn-ea"/>
              </a:rPr>
              <a:t>outer_sequence:</a:t>
            </a: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bg1"/>
                </a:solidFill>
                <a:latin typeface="Microsoft YaHei UI" panose="020B0503020204020204" charset="-122"/>
                <a:ea typeface="Microsoft YaHei UI" panose="020B0503020204020204" charset="-122"/>
                <a:sym typeface="+mn-ea"/>
              </a:rPr>
              <a:t>inner_item </a:t>
            </a:r>
            <a:r>
              <a:rPr lang="en-US" sz="1100" b="1">
                <a:solidFill>
                  <a:srgbClr val="FA005A"/>
                </a:solidFill>
                <a:latin typeface="Microsoft YaHei UI" panose="020B0503020204020204" charset="-122"/>
                <a:ea typeface="Microsoft YaHei UI" panose="020B0503020204020204" charset="-122"/>
                <a:sym typeface="+mn-ea"/>
              </a:rPr>
              <a:t>in </a:t>
            </a:r>
            <a:r>
              <a:rPr lang="en-US" sz="1100" b="1">
                <a:solidFill>
                  <a:schemeClr val="bg1"/>
                </a:solidFill>
                <a:latin typeface="Microsoft YaHei UI" panose="020B0503020204020204" charset="-122"/>
                <a:ea typeface="Microsoft YaHei UI" panose="020B0503020204020204" charset="-122"/>
                <a:sym typeface="+mn-ea"/>
              </a:rPr>
              <a:t>inner_sequence:</a:t>
            </a:r>
            <a:endParaRPr lang="en-US" sz="1100" b="1">
              <a:solidFill>
                <a:schemeClr val="bg1"/>
              </a:solidFill>
              <a:latin typeface="Microsoft YaHei UI" panose="020B0503020204020204" charset="-122"/>
              <a:ea typeface="Microsoft YaHei UI" panose="020B0503020204020204" charset="-122"/>
              <a:sym typeface="+mn-ea"/>
            </a:endParaRPr>
          </a:p>
          <a:p>
            <a:pPr algn="l">
              <a:lnSpc>
                <a:spcPct val="120000"/>
              </a:lnSpc>
            </a:pPr>
            <a:r>
              <a:rPr lang="en-US" sz="1100" b="1">
                <a:solidFill>
                  <a:schemeClr val="bg1"/>
                </a:solidFill>
                <a:latin typeface="Microsoft YaHei UI" panose="020B0503020204020204" charset="-122"/>
                <a:ea typeface="Microsoft YaHei UI" panose="020B0503020204020204" charset="-122"/>
                <a:sym typeface="+mn-ea"/>
              </a:rPr>
              <a:t>       </a:t>
            </a:r>
            <a:r>
              <a:rPr lang="en-US" sz="1100" b="1">
                <a:solidFill>
                  <a:schemeClr val="bg1">
                    <a:lumMod val="75000"/>
                  </a:schemeClr>
                </a:solidFill>
                <a:latin typeface="Microsoft YaHei UI" panose="020B0503020204020204" charset="-122"/>
                <a:ea typeface="Microsoft YaHei UI" panose="020B0503020204020204" charset="-122"/>
                <a:sym typeface="+mn-ea"/>
              </a:rPr>
              <a:t> # Code to execute for each combination of outer_item and inner_item</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19" name="Flowchart: Alternate Process 18"/>
          <p:cNvSpPr/>
          <p:nvPr/>
        </p:nvSpPr>
        <p:spPr>
          <a:xfrm>
            <a:off x="6647180" y="1736725"/>
            <a:ext cx="4785995" cy="222123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matrix = [</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1</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2</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3</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4</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5</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6</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7</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 8</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 9</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row </a:t>
            </a:r>
            <a:r>
              <a:rPr lang="en-US" sz="1100" b="1">
                <a:solidFill>
                  <a:srgbClr val="FA005A"/>
                </a:solidFill>
                <a:latin typeface="Microsoft YaHei UI" panose="020B0503020204020204" charset="-122"/>
                <a:ea typeface="Microsoft YaHei UI" panose="020B0503020204020204" charset="-122"/>
                <a:sym typeface="+mn-ea"/>
              </a:rPr>
              <a:t>in </a:t>
            </a:r>
            <a:r>
              <a:rPr lang="en-US" sz="1100" b="1">
                <a:latin typeface="Microsoft YaHei UI" panose="020B0503020204020204" charset="-122"/>
                <a:ea typeface="Microsoft YaHei UI" panose="020B0503020204020204" charset="-122"/>
                <a:sym typeface="+mn-ea"/>
              </a:rPr>
              <a:t>matrix:  </a:t>
            </a:r>
            <a:r>
              <a:rPr lang="en-US" sz="1100" b="1">
                <a:solidFill>
                  <a:schemeClr val="bg1">
                    <a:lumMod val="75000"/>
                  </a:schemeClr>
                </a:solidFill>
                <a:latin typeface="Microsoft YaHei UI" panose="020B0503020204020204" charset="-122"/>
                <a:ea typeface="Microsoft YaHei UI" panose="020B0503020204020204" charset="-122"/>
                <a:sym typeface="+mn-ea"/>
              </a:rPr>
              <a:t># Outer loop</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item </a:t>
            </a:r>
            <a:r>
              <a:rPr lang="en-US" sz="1100" b="1">
                <a:solidFill>
                  <a:srgbClr val="FA005A"/>
                </a:solidFill>
                <a:latin typeface="Microsoft YaHei UI" panose="020B0503020204020204" charset="-122"/>
                <a:ea typeface="Microsoft YaHei UI" panose="020B0503020204020204" charset="-122"/>
                <a:sym typeface="+mn-ea"/>
              </a:rPr>
              <a:t>in </a:t>
            </a:r>
            <a:r>
              <a:rPr lang="en-US" sz="1100" b="1">
                <a:latin typeface="Microsoft YaHei UI" panose="020B0503020204020204" charset="-122"/>
                <a:ea typeface="Microsoft YaHei UI" panose="020B0503020204020204" charset="-122"/>
                <a:sym typeface="+mn-ea"/>
              </a:rPr>
              <a:t>row:  </a:t>
            </a:r>
            <a:r>
              <a:rPr lang="en-US" sz="1100" b="1">
                <a:solidFill>
                  <a:schemeClr val="bg1">
                    <a:lumMod val="75000"/>
                  </a:schemeClr>
                </a:solidFill>
                <a:latin typeface="Microsoft YaHei UI" panose="020B0503020204020204" charset="-122"/>
                <a:ea typeface="Microsoft YaHei UI" panose="020B0503020204020204" charset="-122"/>
                <a:sym typeface="+mn-ea"/>
              </a:rPr>
              <a:t># Inner loop</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item</a:t>
            </a: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end</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 "</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20" name="Flowchart: Alternate Process 19"/>
          <p:cNvSpPr/>
          <p:nvPr/>
        </p:nvSpPr>
        <p:spPr>
          <a:xfrm>
            <a:off x="6647180" y="4531995"/>
            <a:ext cx="4785995" cy="142557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latin typeface="Microsoft YaHei UI" panose="020B0503020204020204" charset="-122"/>
                <a:ea typeface="Microsoft YaHei UI" panose="020B0503020204020204" charset="-122"/>
                <a:sym typeface="+mn-ea"/>
              </a:rPr>
              <a:t>set1 = [</a:t>
            </a:r>
            <a:r>
              <a:rPr lang="en-US" sz="1100" b="1">
                <a:solidFill>
                  <a:srgbClr val="0070C0"/>
                </a:solidFill>
                <a:latin typeface="Microsoft YaHei UI" panose="020B0503020204020204" charset="-122"/>
                <a:ea typeface="Microsoft YaHei UI" panose="020B0503020204020204" charset="-122"/>
                <a:sym typeface="+mn-ea"/>
              </a:rPr>
              <a:t>1</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2</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3</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set2 = [</a:t>
            </a:r>
            <a:r>
              <a:rPr lang="en-US" sz="1100" b="1">
                <a:solidFill>
                  <a:srgbClr val="00B050"/>
                </a:solidFill>
                <a:latin typeface="Microsoft YaHei UI" panose="020B0503020204020204" charset="-122"/>
                <a:ea typeface="Microsoft YaHei UI" panose="020B0503020204020204" charset="-122"/>
                <a:sym typeface="+mn-ea"/>
              </a:rPr>
              <a:t>'a'</a:t>
            </a:r>
            <a:r>
              <a:rPr lang="en-US" sz="1100" b="1">
                <a:latin typeface="Microsoft YaHei UI" panose="020B0503020204020204" charset="-122"/>
                <a:ea typeface="Microsoft YaHei UI" panose="020B0503020204020204" charset="-122"/>
                <a:sym typeface="+mn-ea"/>
              </a:rPr>
              <a:t>, </a:t>
            </a:r>
            <a:r>
              <a:rPr lang="en-US" sz="1100" b="1">
                <a:solidFill>
                  <a:srgbClr val="00B050"/>
                </a:solidFill>
                <a:latin typeface="Microsoft YaHei UI" panose="020B0503020204020204" charset="-122"/>
                <a:ea typeface="Microsoft YaHei UI" panose="020B0503020204020204" charset="-122"/>
                <a:sym typeface="+mn-ea"/>
              </a:rPr>
              <a:t>'b'</a:t>
            </a:r>
            <a:r>
              <a:rPr lang="en-US" sz="1100" b="1">
                <a:latin typeface="Microsoft YaHei UI" panose="020B0503020204020204" charset="-122"/>
                <a:ea typeface="Microsoft YaHei UI" panose="020B0503020204020204" charset="-122"/>
                <a:sym typeface="+mn-ea"/>
              </a:rPr>
              <a:t>, </a:t>
            </a:r>
            <a:r>
              <a:rPr lang="en-US" sz="1100" b="1">
                <a:solidFill>
                  <a:srgbClr val="00B050"/>
                </a:solidFill>
                <a:latin typeface="Microsoft YaHei UI" panose="020B0503020204020204" charset="-122"/>
                <a:ea typeface="Microsoft YaHei UI" panose="020B0503020204020204" charset="-122"/>
                <a:sym typeface="+mn-ea"/>
              </a:rPr>
              <a:t>'c'</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item1 </a:t>
            </a:r>
            <a:r>
              <a:rPr lang="en-US" sz="1100" b="1">
                <a:solidFill>
                  <a:srgbClr val="FA005A"/>
                </a:solidFill>
                <a:latin typeface="Microsoft YaHei UI" panose="020B0503020204020204" charset="-122"/>
                <a:ea typeface="Microsoft YaHei UI" panose="020B0503020204020204" charset="-122"/>
                <a:sym typeface="+mn-ea"/>
              </a:rPr>
              <a:t>in </a:t>
            </a:r>
            <a:r>
              <a:rPr lang="en-US" sz="1100" b="1">
                <a:latin typeface="Microsoft YaHei UI" panose="020B0503020204020204" charset="-122"/>
                <a:ea typeface="Microsoft YaHei UI" panose="020B0503020204020204" charset="-122"/>
                <a:sym typeface="+mn-ea"/>
              </a:rPr>
              <a:t>set1:  </a:t>
            </a:r>
            <a:r>
              <a:rPr lang="en-US" sz="1100" b="1">
                <a:solidFill>
                  <a:schemeClr val="bg1">
                    <a:lumMod val="75000"/>
                  </a:schemeClr>
                </a:solidFill>
                <a:latin typeface="Microsoft YaHei UI" panose="020B0503020204020204" charset="-122"/>
                <a:ea typeface="Microsoft YaHei UI" panose="020B0503020204020204" charset="-122"/>
                <a:sym typeface="+mn-ea"/>
              </a:rPr>
              <a:t># Outer loop</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item2 </a:t>
            </a:r>
            <a:r>
              <a:rPr lang="en-US" sz="1100" b="1">
                <a:solidFill>
                  <a:srgbClr val="FA005A"/>
                </a:solidFill>
                <a:latin typeface="Microsoft YaHei UI" panose="020B0503020204020204" charset="-122"/>
                <a:ea typeface="Microsoft YaHei UI" panose="020B0503020204020204" charset="-122"/>
                <a:sym typeface="+mn-ea"/>
              </a:rPr>
              <a:t>in </a:t>
            </a:r>
            <a:r>
              <a:rPr lang="en-US" sz="1100" b="1">
                <a:latin typeface="Microsoft YaHei UI" panose="020B0503020204020204" charset="-122"/>
                <a:ea typeface="Microsoft YaHei UI" panose="020B0503020204020204" charset="-122"/>
                <a:sym typeface="+mn-ea"/>
              </a:rPr>
              <a:t>set2:  </a:t>
            </a:r>
            <a:r>
              <a:rPr lang="en-US" sz="1100" b="1">
                <a:solidFill>
                  <a:schemeClr val="bg1">
                    <a:lumMod val="75000"/>
                  </a:schemeClr>
                </a:solidFill>
                <a:latin typeface="Microsoft YaHei UI" panose="020B0503020204020204" charset="-122"/>
                <a:ea typeface="Microsoft YaHei UI" panose="020B0503020204020204" charset="-122"/>
                <a:sym typeface="+mn-ea"/>
              </a:rPr>
              <a:t># Inner loop</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f</a:t>
            </a:r>
            <a:r>
              <a:rPr lang="en-US" sz="1100" b="1">
                <a:solidFill>
                  <a:srgbClr val="00B05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item1</a:t>
            </a:r>
            <a:r>
              <a:rPr lang="en-US" sz="1100" b="1">
                <a:solidFill>
                  <a:srgbClr val="0070C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item2</a:t>
            </a:r>
            <a:r>
              <a:rPr lang="en-US" sz="1100" b="1">
                <a:solidFill>
                  <a:srgbClr val="0070C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a:t>
            </a:r>
            <a:r>
              <a:rPr lang="en-US" sz="1100" b="1">
                <a:solidFill>
                  <a:srgbClr val="00B050"/>
                </a:solidFill>
                <a:latin typeface="Microsoft YaHei UI" panose="020B0503020204020204" charset="-122"/>
                <a:ea typeface="Microsoft YaHei UI" panose="020B0503020204020204" charset="-122"/>
                <a:sym typeface="+mn-ea"/>
              </a:rPr>
              <a:t>"</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pic>
        <p:nvPicPr>
          <p:cNvPr id="34"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18" grpId="1" animBg="1"/>
      <p:bldP spid="19" grpId="1" animBg="1"/>
      <p:bldP spid="2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25"/>
          <p:cNvSpPr/>
          <p:nvPr/>
        </p:nvSpPr>
        <p:spPr>
          <a:xfrm>
            <a:off x="274320" y="96075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LOOP CONTROL FLOW</a:t>
            </a:r>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STATEMENTS</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Loop control flow statements are used to alter the normal flow of execution within loops.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These statements help to manage how and when loops should terminate or skip iterations. </a:t>
            </a:r>
            <a:endParaRPr lang="en-US" sz="1300" dirty="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rPr>
              <a:t>The primary loop control flow statements are break, continue, and pass.</a:t>
            </a:r>
            <a:endParaRPr lang="en-US" sz="1300" dirty="0">
              <a:solidFill>
                <a:schemeClr val="bg1"/>
              </a:solidFill>
              <a:latin typeface="Microsoft YaHei UI" panose="020B0503020204020204" charset="-122"/>
              <a:ea typeface="Microsoft YaHei UI" panose="020B0503020204020204" charset="-122"/>
            </a:endParaRPr>
          </a:p>
          <a:p>
            <a:pPr algn="l"/>
            <a:endParaRPr lang="en-US" sz="1300" b="1" dirty="0">
              <a:solidFill>
                <a:schemeClr val="bg1"/>
              </a:solidFill>
              <a:latin typeface="Microsoft YaHei UI" panose="020B0503020204020204" charset="-122"/>
              <a:ea typeface="Microsoft YaHei UI" panose="020B0503020204020204" charset="-122"/>
            </a:endParaRPr>
          </a:p>
          <a:p>
            <a:pPr algn="l"/>
            <a:r>
              <a:rPr lang="en-US"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BREAK STATEMENT</a:t>
            </a:r>
            <a:endParaRPr lang="en-US"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The break statement is used to exit the loop immediately, regardless of the loop's condition. </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It is often used when a certain condition is met, and further iteration is not needed.</a:t>
            </a:r>
            <a:endParaRPr lang="en-US" sz="1300" dirty="0">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Ex:</a:t>
            </a:r>
            <a:endParaRPr lang="en-US" sz="1500" b="1" dirty="0">
              <a:solidFill>
                <a:srgbClr val="FA005A"/>
              </a:solidFill>
              <a:latin typeface="Microsoft YaHei UI" panose="020B0503020204020204" charset="-122"/>
              <a:ea typeface="Microsoft YaHei UI" panose="020B0503020204020204" charset="-122"/>
              <a:sym typeface="+mn-ea"/>
            </a:endParaRPr>
          </a:p>
          <a:p>
            <a:pPr indent="0" algn="l">
              <a:lnSpc>
                <a:spcPct val="120000"/>
              </a:lnSpc>
              <a:buFont typeface="Wingdings" panose="05000000000000000000" charset="0"/>
              <a:buNone/>
            </a:pPr>
            <a:endParaRPr lang="en-US" sz="12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endParaRPr lang="en-US" sz="1300" dirty="0">
              <a:latin typeface="Microsoft YaHei UI" panose="020B0503020204020204" charset="-122"/>
              <a:ea typeface="Microsoft YaHei UI" panose="020B0503020204020204" charset="-122"/>
            </a:endParaRPr>
          </a:p>
          <a:p>
            <a:pPr algn="l"/>
            <a:r>
              <a:rPr lang="en-US"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CONTINUE</a:t>
            </a:r>
            <a:r>
              <a:rPr lang="en-US"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STATEMENT</a:t>
            </a:r>
            <a:endParaRPr lang="en-US"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The continue statement is used to skip the rest of the code inside the current loop iteration and move on to the next iteration. </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It is useful when you want to skip certain iterations based on a condition.</a:t>
            </a:r>
            <a:endParaRPr lang="en-US" sz="1300" dirty="0">
              <a:latin typeface="Microsoft YaHei UI" panose="020B0503020204020204" charset="-122"/>
              <a:ea typeface="Microsoft YaHei UI" panose="020B0503020204020204" charset="-122"/>
            </a:endParaRPr>
          </a:p>
          <a:p>
            <a:pPr algn="l"/>
            <a:endParaRPr lang="en-US" dirty="0">
              <a:latin typeface="Microsoft YaHei UI" panose="020B0503020204020204" charset="-122"/>
              <a:ea typeface="Microsoft YaHei UI" panose="020B0503020204020204" charset="-122"/>
            </a:endParaRPr>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grpSp>
        <p:nvGrpSpPr>
          <p:cNvPr id="9" name="Group 8"/>
          <p:cNvGrpSpPr/>
          <p:nvPr/>
        </p:nvGrpSpPr>
        <p:grpSpPr>
          <a:xfrm>
            <a:off x="172720" y="216535"/>
            <a:ext cx="7083425" cy="725170"/>
            <a:chOff x="272" y="341"/>
            <a:chExt cx="11155" cy="1142"/>
          </a:xfrm>
        </p:grpSpPr>
        <p:sp>
          <p:nvSpPr>
            <p:cNvPr id="18" name="Rectangles 17"/>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ectangles 2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Text Box 24"/>
            <p:cNvSpPr txBox="1"/>
            <p:nvPr>
              <p:custDataLst>
                <p:tags r:id="rId6"/>
              </p:custDataLst>
            </p:nvPr>
          </p:nvSpPr>
          <p:spPr>
            <a:xfrm>
              <a:off x="272" y="341"/>
              <a:ext cx="11155"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LOOP CONTROL STATEMENTS</a:t>
              </a:r>
              <a:endParaRPr lang="en-US" sz="3200"/>
            </a:p>
          </p:txBody>
        </p:sp>
      </p:grpSp>
      <p:sp>
        <p:nvSpPr>
          <p:cNvPr id="26" name="Rectangles 25"/>
          <p:cNvSpPr/>
          <p:nvPr>
            <p:custDataLst>
              <p:tags r:id="rId7"/>
            </p:custDataLst>
          </p:nvPr>
        </p:nvSpPr>
        <p:spPr>
          <a:xfrm>
            <a:off x="6162040" y="960755"/>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endParaRPr lang="en-US" sz="1500" b="1" dirty="0">
              <a:solidFill>
                <a:srgbClr val="FA005A"/>
              </a:solidFill>
              <a:latin typeface="Microsoft YaHei UI" panose="020B0503020204020204" charset="-122"/>
              <a:ea typeface="Microsoft YaHei UI" panose="020B0503020204020204" charset="-122"/>
            </a:endParaRPr>
          </a:p>
          <a:p>
            <a:pPr algn="l"/>
            <a:r>
              <a:rPr lang="en-US" sz="1500" b="1" dirty="0">
                <a:solidFill>
                  <a:srgbClr val="FA005A"/>
                </a:solidFill>
                <a:latin typeface="Microsoft YaHei UI" panose="020B0503020204020204" charset="-122"/>
                <a:ea typeface="Microsoft YaHei UI" panose="020B0503020204020204" charset="-122"/>
                <a:sym typeface="+mn-ea"/>
              </a:rPr>
              <a:t>Ex:</a:t>
            </a:r>
            <a:endParaRPr lang="en-US" sz="1500" b="1" dirty="0">
              <a:solidFill>
                <a:srgbClr val="FA005A"/>
              </a:solidFill>
              <a:latin typeface="Microsoft YaHei UI" panose="020B0503020204020204" charset="-122"/>
              <a:ea typeface="Microsoft YaHei UI" panose="020B0503020204020204" charset="-122"/>
              <a:sym typeface="+mn-ea"/>
            </a:endParaRPr>
          </a:p>
          <a:p>
            <a:pPr algn="l"/>
            <a:endParaRPr lang="en-US" b="1" dirty="0">
              <a:solidFill>
                <a:srgbClr val="0070C0"/>
              </a:solidFill>
              <a:latin typeface="Microsoft YaHei UI" panose="020B0503020204020204" charset="-122"/>
              <a:ea typeface="Microsoft YaHei UI" panose="020B0503020204020204" charset="-122"/>
              <a:sym typeface="+mn-ea"/>
            </a:endParaRPr>
          </a:p>
          <a:p>
            <a:pPr algn="l"/>
            <a:endParaRPr lang="en-US" b="1" dirty="0">
              <a:solidFill>
                <a:srgbClr val="0070C0"/>
              </a:solidFill>
              <a:latin typeface="Microsoft YaHei UI" panose="020B0503020204020204" charset="-122"/>
              <a:ea typeface="Microsoft YaHei UI" panose="020B0503020204020204" charset="-122"/>
              <a:sym typeface="+mn-ea"/>
            </a:endParaRPr>
          </a:p>
          <a:p>
            <a:pPr algn="l"/>
            <a:endParaRPr lang="en-US" b="1" dirty="0">
              <a:solidFill>
                <a:srgbClr val="0070C0"/>
              </a:solidFill>
              <a:latin typeface="Microsoft YaHei UI" panose="020B0503020204020204" charset="-122"/>
              <a:ea typeface="Microsoft YaHei UI" panose="020B0503020204020204" charset="-122"/>
              <a:sym typeface="+mn-ea"/>
            </a:endParaRPr>
          </a:p>
          <a:p>
            <a:pPr algn="l"/>
            <a:endParaRPr lang="en-US" b="1" dirty="0">
              <a:solidFill>
                <a:srgbClr val="0070C0"/>
              </a:solidFill>
              <a:latin typeface="Microsoft YaHei UI" panose="020B0503020204020204" charset="-122"/>
              <a:ea typeface="Microsoft YaHei UI" panose="020B0503020204020204" charset="-122"/>
              <a:sym typeface="+mn-ea"/>
            </a:endParaRPr>
          </a:p>
          <a:p>
            <a:pPr algn="l"/>
            <a:endParaRPr lang="en-US" b="1" dirty="0">
              <a:solidFill>
                <a:srgbClr val="0070C0"/>
              </a:solidFill>
              <a:latin typeface="Microsoft YaHei UI" panose="020B0503020204020204" charset="-122"/>
              <a:ea typeface="Microsoft YaHei UI" panose="020B0503020204020204" charset="-122"/>
              <a:sym typeface="+mn-ea"/>
            </a:endParaRPr>
          </a:p>
          <a:p>
            <a:pPr algn="l"/>
            <a:r>
              <a:rPr lang="en-US"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PASS STATEMENT</a:t>
            </a:r>
            <a:endParaRPr lang="en-US"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sym typeface="+mn-ea"/>
              </a:rPr>
              <a:t>The pass statement is a null operation; it does nothing when executed. </a:t>
            </a:r>
            <a:endParaRPr lang="en-US" sz="1300" dirty="0">
              <a:latin typeface="Microsoft YaHei UI" panose="020B0503020204020204" charset="-122"/>
              <a:ea typeface="Microsoft YaHei UI" panose="020B0503020204020204" charset="-122"/>
              <a:sym typeface="+mn-ea"/>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sym typeface="+mn-ea"/>
              </a:rPr>
              <a:t>It is used as a placeholder in situations where a statement is syntactically required but no action is needed.</a:t>
            </a:r>
            <a:endParaRPr lang="en-US" sz="1300" dirty="0">
              <a:latin typeface="Microsoft YaHei UI" panose="020B0503020204020204" charset="-122"/>
              <a:ea typeface="Microsoft YaHei UI" panose="020B0503020204020204" charset="-122"/>
              <a:sym typeface="+mn-ea"/>
            </a:endParaRPr>
          </a:p>
          <a:p>
            <a:pPr indent="0" algn="l">
              <a:lnSpc>
                <a:spcPct val="120000"/>
              </a:lnSpc>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sym typeface="+mn-ea"/>
              </a:rPr>
              <a:t>Ex:</a:t>
            </a:r>
            <a:endParaRPr lang="en-US" sz="1500" b="1" dirty="0">
              <a:solidFill>
                <a:srgbClr val="FA005A"/>
              </a:solidFill>
              <a:latin typeface="Microsoft YaHei UI" panose="020B0503020204020204" charset="-122"/>
              <a:ea typeface="Microsoft YaHei UI" panose="020B0503020204020204" charset="-122"/>
              <a:sym typeface="+mn-ea"/>
            </a:endParaRPr>
          </a:p>
          <a:p>
            <a:pPr indent="0" algn="l">
              <a:lnSpc>
                <a:spcPct val="120000"/>
              </a:lnSpc>
              <a:buFont typeface="Wingdings" panose="05000000000000000000" charset="0"/>
              <a:buNone/>
            </a:pPr>
            <a:endParaRPr lang="en-US" sz="1200" dirty="0">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p:txBody>
      </p:sp>
      <p:sp>
        <p:nvSpPr>
          <p:cNvPr id="28" name="Flowchart: Alternate Process 27"/>
          <p:cNvSpPr/>
          <p:nvPr/>
        </p:nvSpPr>
        <p:spPr>
          <a:xfrm>
            <a:off x="6629400" y="1432560"/>
            <a:ext cx="3722370" cy="12369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a:t>
            </a: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in </a:t>
            </a:r>
            <a:r>
              <a:rPr lang="en-US" sz="1100" b="1">
                <a:solidFill>
                  <a:srgbClr val="FFFF00"/>
                </a:solidFill>
                <a:latin typeface="Microsoft YaHei UI" panose="020B0503020204020204" charset="-122"/>
                <a:ea typeface="Microsoft YaHei UI" panose="020B0503020204020204" charset="-122"/>
                <a:sym typeface="+mn-ea"/>
              </a:rPr>
              <a:t>range</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10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if</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 i</a:t>
            </a:r>
            <a:r>
              <a:rPr lang="en-US" sz="1100" b="1">
                <a:latin typeface="Microsoft YaHei UI" panose="020B0503020204020204" charset="-122"/>
                <a:ea typeface="Microsoft YaHei UI" panose="020B0503020204020204" charset="-122"/>
                <a:sym typeface="+mn-ea"/>
              </a:rPr>
              <a:t> % </a:t>
            </a:r>
            <a:r>
              <a:rPr lang="en-US" sz="1100" b="1">
                <a:solidFill>
                  <a:srgbClr val="0070C0"/>
                </a:solidFill>
                <a:latin typeface="Microsoft YaHei UI" panose="020B0503020204020204" charset="-122"/>
                <a:ea typeface="Microsoft YaHei UI" panose="020B0503020204020204" charset="-122"/>
                <a:sym typeface="+mn-ea"/>
              </a:rPr>
              <a:t>2 </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continue  </a:t>
            </a:r>
            <a:r>
              <a:rPr lang="en-US" sz="1100" b="1">
                <a:solidFill>
                  <a:schemeClr val="bg1">
                    <a:lumMod val="75000"/>
                  </a:schemeClr>
                </a:solidFill>
                <a:latin typeface="Microsoft YaHei UI" panose="020B0503020204020204" charset="-122"/>
                <a:ea typeface="Microsoft YaHei UI" panose="020B0503020204020204" charset="-122"/>
                <a:sym typeface="+mn-ea"/>
              </a:rPr>
              <a:t># Skip the rest of the loop for    	even numbers</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29" name="Flowchart: Alternate Process 28"/>
          <p:cNvSpPr/>
          <p:nvPr/>
        </p:nvSpPr>
        <p:spPr>
          <a:xfrm>
            <a:off x="6629400" y="4222115"/>
            <a:ext cx="3721735" cy="12357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a:t>
            </a: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in </a:t>
            </a:r>
            <a:r>
              <a:rPr lang="en-US" sz="1100" b="1">
                <a:solidFill>
                  <a:srgbClr val="FFFF00"/>
                </a:solidFill>
                <a:latin typeface="Microsoft YaHei UI" panose="020B0503020204020204" charset="-122"/>
                <a:ea typeface="Microsoft YaHei UI" panose="020B0503020204020204" charset="-122"/>
                <a:sym typeface="+mn-ea"/>
              </a:rPr>
              <a:t>range</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10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if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a:t>
            </a:r>
            <a:r>
              <a:rPr lang="en-US" sz="1100" b="1">
                <a:latin typeface="Microsoft YaHei UI" panose="020B0503020204020204" charset="-122"/>
                <a:ea typeface="Microsoft YaHei UI" panose="020B0503020204020204" charset="-122"/>
                <a:sym typeface="+mn-ea"/>
              </a:rPr>
              <a:t> % </a:t>
            </a:r>
            <a:r>
              <a:rPr lang="en-US" sz="1100" b="1">
                <a:solidFill>
                  <a:srgbClr val="0070C0"/>
                </a:solidFill>
                <a:latin typeface="Microsoft YaHei UI" panose="020B0503020204020204" charset="-122"/>
                <a:ea typeface="Microsoft YaHei UI" panose="020B0503020204020204" charset="-122"/>
                <a:sym typeface="+mn-ea"/>
              </a:rPr>
              <a:t>2 </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pass  </a:t>
            </a:r>
            <a:r>
              <a:rPr lang="en-US" sz="1100" b="1">
                <a:solidFill>
                  <a:schemeClr val="bg1">
                    <a:lumMod val="75000"/>
                  </a:schemeClr>
                </a:solidFill>
                <a:latin typeface="Microsoft YaHei UI" panose="020B0503020204020204" charset="-122"/>
                <a:ea typeface="Microsoft YaHei UI" panose="020B0503020204020204" charset="-122"/>
                <a:sym typeface="+mn-ea"/>
              </a:rPr>
              <a:t># Do nothing for even numbers</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else</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30" name="Flowchart: Alternate Process 29"/>
          <p:cNvSpPr/>
          <p:nvPr/>
        </p:nvSpPr>
        <p:spPr>
          <a:xfrm>
            <a:off x="659765" y="4222115"/>
            <a:ext cx="3722370" cy="11639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rgbClr val="FA005A"/>
                </a:solidFill>
                <a:latin typeface="Microsoft YaHei UI" panose="020B0503020204020204" charset="-122"/>
                <a:ea typeface="Microsoft YaHei UI" panose="020B0503020204020204" charset="-122"/>
                <a:sym typeface="+mn-ea"/>
              </a:rPr>
              <a:t>for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a:t>
            </a: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in </a:t>
            </a:r>
            <a:r>
              <a:rPr lang="en-US" sz="1100" b="1">
                <a:solidFill>
                  <a:srgbClr val="FFFF00"/>
                </a:solidFill>
                <a:latin typeface="Microsoft YaHei UI" panose="020B0503020204020204" charset="-122"/>
                <a:ea typeface="Microsoft YaHei UI" panose="020B0503020204020204" charset="-122"/>
                <a:sym typeface="+mn-ea"/>
              </a:rPr>
              <a:t>range</a:t>
            </a:r>
            <a:r>
              <a:rPr lang="en-US" sz="1100" b="1">
                <a:latin typeface="Microsoft YaHei UI" panose="020B0503020204020204" charset="-122"/>
                <a:ea typeface="Microsoft YaHei UI" panose="020B0503020204020204" charset="-122"/>
                <a:sym typeface="+mn-ea"/>
              </a:rPr>
              <a:t>(</a:t>
            </a:r>
            <a:r>
              <a:rPr lang="en-US" sz="1100" b="1">
                <a:solidFill>
                  <a:srgbClr val="0070C0"/>
                </a:solidFill>
                <a:latin typeface="Microsoft YaHei UI" panose="020B0503020204020204" charset="-122"/>
                <a:ea typeface="Microsoft YaHei UI" panose="020B0503020204020204" charset="-122"/>
                <a:sym typeface="+mn-ea"/>
              </a:rPr>
              <a:t>10</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if </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a:t>
            </a:r>
            <a:r>
              <a:rPr lang="en-US" sz="1100" b="1">
                <a:latin typeface="Microsoft YaHei UI" panose="020B0503020204020204" charset="-122"/>
                <a:ea typeface="Microsoft YaHei UI" panose="020B0503020204020204" charset="-122"/>
                <a:sym typeface="+mn-ea"/>
              </a:rPr>
              <a:t> ==</a:t>
            </a:r>
            <a:r>
              <a:rPr lang="en-US" sz="1100" b="1">
                <a:solidFill>
                  <a:srgbClr val="0070C0"/>
                </a:solidFill>
                <a:latin typeface="Microsoft YaHei UI" panose="020B0503020204020204" charset="-122"/>
                <a:ea typeface="Microsoft YaHei UI" panose="020B0503020204020204" charset="-122"/>
                <a:sym typeface="+mn-ea"/>
              </a:rPr>
              <a:t> 5</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A005A"/>
                </a:solidFill>
                <a:latin typeface="Microsoft YaHei UI" panose="020B0503020204020204" charset="-122"/>
                <a:ea typeface="Microsoft YaHei UI" panose="020B0503020204020204" charset="-122"/>
                <a:sym typeface="+mn-ea"/>
              </a:rPr>
              <a:t>break  </a:t>
            </a:r>
            <a:r>
              <a:rPr lang="en-US" sz="1100" b="1">
                <a:solidFill>
                  <a:schemeClr val="bg1">
                    <a:lumMod val="75000"/>
                  </a:schemeClr>
                </a:solidFill>
                <a:latin typeface="Microsoft YaHei UI" panose="020B0503020204020204" charset="-122"/>
                <a:ea typeface="Microsoft YaHei UI" panose="020B0503020204020204" charset="-122"/>
                <a:sym typeface="+mn-ea"/>
              </a:rPr>
              <a:t># Exit the loop when i is 5</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100" b="1">
                <a:latin typeface="Microsoft YaHei UI" panose="020B0503020204020204" charset="-122"/>
                <a:ea typeface="Microsoft YaHei UI" panose="020B0503020204020204" charset="-122"/>
                <a:sym typeface="+mn-ea"/>
              </a:rPr>
              <a:t>    </a:t>
            </a:r>
            <a:r>
              <a:rPr lang="en-US" sz="1100" b="1">
                <a:solidFill>
                  <a:srgbClr val="FFFF00"/>
                </a:solidFill>
                <a:latin typeface="Microsoft YaHei UI" panose="020B0503020204020204" charset="-122"/>
                <a:ea typeface="Microsoft YaHei UI" panose="020B0503020204020204" charset="-122"/>
                <a:sym typeface="+mn-ea"/>
              </a:rPr>
              <a:t>print</a:t>
            </a:r>
            <a:r>
              <a:rPr lang="en-US" sz="1100" b="1">
                <a:latin typeface="Microsoft YaHei UI" panose="020B0503020204020204" charset="-122"/>
                <a:ea typeface="Microsoft YaHei UI" panose="020B0503020204020204" charset="-122"/>
                <a:sym typeface="+mn-ea"/>
              </a:rPr>
              <a:t>(</a:t>
            </a:r>
            <a:r>
              <a:rPr lang="en-US" sz="1100" b="1">
                <a:solidFill>
                  <a:schemeClr val="accent3">
                    <a:lumMod val="40000"/>
                    <a:lumOff val="60000"/>
                  </a:schemeClr>
                </a:solidFill>
                <a:latin typeface="Microsoft YaHei UI" panose="020B0503020204020204" charset="-122"/>
                <a:ea typeface="Microsoft YaHei UI" panose="020B0503020204020204" charset="-122"/>
                <a:sym typeface="+mn-ea"/>
              </a:rPr>
              <a:t>i</a:t>
            </a:r>
            <a:r>
              <a:rPr lang="en-US" sz="1100" b="1">
                <a:latin typeface="Microsoft YaHei UI" panose="020B0503020204020204" charset="-122"/>
                <a:ea typeface="Microsoft YaHei UI" panose="020B0503020204020204" charset="-122"/>
                <a:sym typeface="+mn-ea"/>
              </a:rPr>
              <a:t>)</a:t>
            </a:r>
            <a:endParaRPr lang="en-US" sz="1100" b="1">
              <a:latin typeface="Microsoft YaHei UI" panose="020B0503020204020204" charset="-122"/>
              <a:ea typeface="Microsoft YaHei UI" panose="020B0503020204020204" charset="-122"/>
              <a:sym typeface="+mn-ea"/>
            </a:endParaRPr>
          </a:p>
        </p:txBody>
      </p:sp>
      <p:sp>
        <p:nvSpPr>
          <p:cNvPr id="31" name="Flowchart: Alternate Process 30"/>
          <p:cNvSpPr/>
          <p:nvPr/>
        </p:nvSpPr>
        <p:spPr>
          <a:xfrm>
            <a:off x="4547870" y="4222115"/>
            <a:ext cx="1174115" cy="11639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#Output: 0</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1</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2</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3</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4</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2" name="Flowchart: Alternate Process 31"/>
          <p:cNvSpPr/>
          <p:nvPr/>
        </p:nvSpPr>
        <p:spPr>
          <a:xfrm>
            <a:off x="10629265" y="1432560"/>
            <a:ext cx="1174115" cy="123634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#Output: 1</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3</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5</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7</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9</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3" name="Flowchart: Alternate Process 32"/>
          <p:cNvSpPr/>
          <p:nvPr/>
        </p:nvSpPr>
        <p:spPr>
          <a:xfrm>
            <a:off x="10629265" y="4222115"/>
            <a:ext cx="1174115" cy="123634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#Output: 1</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3</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5</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7</a:t>
            </a:r>
            <a:endParaRPr lang="en-US" sz="1100" b="1">
              <a:solidFill>
                <a:schemeClr val="bg1">
                  <a:lumMod val="75000"/>
                </a:schemeClr>
              </a:solidFill>
              <a:latin typeface="Microsoft YaHei UI" panose="020B0503020204020204" charset="-122"/>
              <a:ea typeface="Microsoft YaHei UI" panose="020B0503020204020204" charset="-122"/>
              <a:sym typeface="+mn-ea"/>
            </a:endParaRPr>
          </a:p>
          <a:p>
            <a:pPr lvl="1" algn="l">
              <a:lnSpc>
                <a:spcPct val="120000"/>
              </a:lnSpc>
            </a:pPr>
            <a:r>
              <a:rPr lang="en-US" sz="1100" b="1">
                <a:solidFill>
                  <a:schemeClr val="bg1">
                    <a:lumMod val="75000"/>
                  </a:schemeClr>
                </a:solidFill>
                <a:latin typeface="Microsoft YaHei UI" panose="020B0503020204020204" charset="-122"/>
                <a:ea typeface="Microsoft YaHei UI" panose="020B0503020204020204" charset="-122"/>
                <a:sym typeface="+mn-ea"/>
              </a:rPr>
              <a:t>     9</a:t>
            </a:r>
            <a:endParaRPr lang="en-US" sz="11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4"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28" grpId="0" animBg="1"/>
      <p:bldP spid="32" grpId="0" animBg="1"/>
      <p:bldP spid="33" grpId="0" animBg="1"/>
      <p:bldP spid="29" grpId="0" animBg="1"/>
      <p:bldP spid="30" grpId="1" animBg="1"/>
      <p:bldP spid="31" grpId="1" animBg="1"/>
      <p:bldP spid="28" grpId="1" animBg="1"/>
      <p:bldP spid="32" grpId="1" animBg="1"/>
      <p:bldP spid="33" grpId="1" animBg="1"/>
      <p:bldP spid="29"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YTHONNEWFUNCTIONS"/>
          <p:cNvPicPr>
            <a:picLocks noGrp="1" noChangeAspect="1"/>
          </p:cNvPicPr>
          <p:nvPr>
            <p:ph idx="1"/>
          </p:nvPr>
        </p:nvPicPr>
        <p:blipFill>
          <a:blip r:embed="rId1"/>
          <a:stretch>
            <a:fillRect/>
          </a:stretch>
        </p:blipFill>
        <p:spPr>
          <a:xfrm>
            <a:off x="0" y="0"/>
            <a:ext cx="12192000" cy="6858635"/>
          </a:xfrm>
          <a:prstGeom prst="rect">
            <a:avLst/>
          </a:prstGeom>
        </p:spPr>
      </p:pic>
      <p:grpSp>
        <p:nvGrpSpPr>
          <p:cNvPr id="17" name="Group 16"/>
          <p:cNvGrpSpPr/>
          <p:nvPr/>
        </p:nvGrpSpPr>
        <p:grpSpPr>
          <a:xfrm>
            <a:off x="0" y="396240"/>
            <a:ext cx="12192000" cy="6461760"/>
            <a:chOff x="0" y="624"/>
            <a:chExt cx="19200" cy="10176"/>
          </a:xfrm>
        </p:grpSpPr>
        <p:sp>
          <p:nvSpPr>
            <p:cNvPr id="56" name="Rectangles 55"/>
            <p:cNvSpPr/>
            <p:nvPr/>
          </p:nvSpPr>
          <p:spPr>
            <a:xfrm>
              <a:off x="892" y="10466"/>
              <a:ext cx="2716"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Rectangles 8"/>
            <p:cNvSpPr/>
            <p:nvPr/>
          </p:nvSpPr>
          <p:spPr>
            <a:xfrm>
              <a:off x="17858" y="8663"/>
              <a:ext cx="1342" cy="322"/>
            </a:xfrm>
            <a:prstGeom prst="rect">
              <a:avLst/>
            </a:prstGeom>
            <a:solidFill>
              <a:srgbClr val="0287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Rectangles 9"/>
            <p:cNvSpPr/>
            <p:nvPr/>
          </p:nvSpPr>
          <p:spPr>
            <a:xfrm>
              <a:off x="14836" y="9812"/>
              <a:ext cx="4364" cy="322"/>
            </a:xfrm>
            <a:prstGeom prst="rect">
              <a:avLst/>
            </a:prstGeom>
            <a:pattFill prst="pct50">
              <a:fgClr>
                <a:srgbClr val="5B9BD5"/>
              </a:fgClr>
              <a:bgClr>
                <a:srgbClr val="356F9F"/>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1" name="Rectangles 10"/>
            <p:cNvSpPr/>
            <p:nvPr/>
          </p:nvSpPr>
          <p:spPr>
            <a:xfrm>
              <a:off x="17462" y="2168"/>
              <a:ext cx="17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Rectangles 56"/>
            <p:cNvSpPr/>
            <p:nvPr/>
          </p:nvSpPr>
          <p:spPr>
            <a:xfrm>
              <a:off x="16576" y="2168"/>
              <a:ext cx="697"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8" name="Rectangles 57"/>
            <p:cNvSpPr/>
            <p:nvPr/>
          </p:nvSpPr>
          <p:spPr>
            <a:xfrm>
              <a:off x="16049" y="2168"/>
              <a:ext cx="3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Rectangles 11"/>
            <p:cNvSpPr/>
            <p:nvPr/>
          </p:nvSpPr>
          <p:spPr>
            <a:xfrm>
              <a:off x="6278" y="8029"/>
              <a:ext cx="2060"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Rectangles 12"/>
            <p:cNvSpPr/>
            <p:nvPr/>
          </p:nvSpPr>
          <p:spPr>
            <a:xfrm>
              <a:off x="7112" y="6128"/>
              <a:ext cx="334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Rectangles 13"/>
            <p:cNvSpPr/>
            <p:nvPr/>
          </p:nvSpPr>
          <p:spPr>
            <a:xfrm>
              <a:off x="3769" y="10466"/>
              <a:ext cx="697"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4627" y="10478"/>
              <a:ext cx="33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0" y="8437"/>
              <a:ext cx="1440" cy="322"/>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5" name="Rectangles 34"/>
            <p:cNvSpPr/>
            <p:nvPr/>
          </p:nvSpPr>
          <p:spPr>
            <a:xfrm>
              <a:off x="3458" y="624"/>
              <a:ext cx="1008" cy="322"/>
            </a:xfrm>
            <a:prstGeom prst="rect">
              <a:avLst/>
            </a:prstGeom>
            <a:solidFill>
              <a:srgbClr val="008DD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4576" y="624"/>
              <a:ext cx="413" cy="322"/>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223" y="624"/>
              <a:ext cx="3125" cy="322"/>
            </a:xfrm>
            <a:prstGeom prst="rect">
              <a:avLst/>
            </a:prstGeom>
            <a:solidFill>
              <a:srgbClr val="008DD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624"/>
              <a:ext cx="120" cy="322"/>
            </a:xfrm>
            <a:prstGeom prst="rect">
              <a:avLst/>
            </a:prstGeom>
            <a:solidFill>
              <a:srgbClr val="008DD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24" name="Content Placeholder 26" descr="Picture1"/>
          <p:cNvPicPr>
            <a:picLocks noChangeAspect="1"/>
          </p:cNvPicPr>
          <p:nvPr/>
        </p:nvPicPr>
        <p:blipFill>
          <a:blip r:embed="rId2"/>
          <a:stretch>
            <a:fillRect/>
          </a:stretch>
        </p:blipFill>
        <p:spPr>
          <a:xfrm>
            <a:off x="11277600" y="34290"/>
            <a:ext cx="1062355" cy="1062355"/>
          </a:xfrm>
          <a:prstGeom prst="rect">
            <a:avLst/>
          </a:prstGeom>
        </p:spPr>
      </p:pic>
      <p:pic>
        <p:nvPicPr>
          <p:cNvPr id="34"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26" name="Rectangles 25"/>
          <p:cNvSpPr/>
          <p:nvPr/>
        </p:nvSpPr>
        <p:spPr>
          <a:xfrm>
            <a:off x="277495" y="963295"/>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FUNCTION</a:t>
            </a:r>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A function in programming is a reusable block of code designed to perform a specific task. </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In Python, you define a function using the def keyword, followed by the function name and parentheses containing any parameters. The function body is indented and typically contains the code to be executed.</a:t>
            </a:r>
            <a:endParaRPr lang="en-US" sz="1300" dirty="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dirty="0">
                <a:latin typeface="Microsoft YaHei UI" panose="020B0503020204020204" charset="-122"/>
                <a:ea typeface="Microsoft YaHei UI" panose="020B0503020204020204" charset="-122"/>
              </a:rPr>
              <a:t>The return statement is used to exit a function and optionally pass back a value to the caller.</a:t>
            </a:r>
            <a:endParaRPr lang="en-US" sz="1300" dirty="0">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500" b="1" dirty="0">
                <a:solidFill>
                  <a:srgbClr val="FA005A"/>
                </a:solidFill>
                <a:latin typeface="Microsoft YaHei UI" panose="020B0503020204020204" charset="-122"/>
                <a:ea typeface="Microsoft YaHei UI" panose="020B0503020204020204" charset="-122"/>
              </a:rPr>
              <a:t>SYNTAX:</a:t>
            </a:r>
            <a:endParaRPr lang="en-US" sz="1500" b="1" dirty="0">
              <a:solidFill>
                <a:srgbClr val="FA005A"/>
              </a:solidFill>
              <a:latin typeface="Microsoft YaHei UI" panose="020B0503020204020204" charset="-122"/>
              <a:ea typeface="Microsoft YaHei UI" panose="020B0503020204020204" charset="-122"/>
            </a:endParaRPr>
          </a:p>
          <a:p>
            <a:pPr algn="l"/>
            <a:endParaRPr lang="en-US" sz="2000" b="1" dirty="0">
              <a:solidFill>
                <a:srgbClr val="FA005A"/>
              </a:solidFill>
              <a:latin typeface="Microsoft YaHei UI" panose="020B0503020204020204" charset="-122"/>
              <a:ea typeface="Microsoft YaHei UI" panose="020B0503020204020204" charset="-122"/>
              <a:sym typeface="+mn-ea"/>
            </a:endParaRPr>
          </a:p>
          <a:p>
            <a:pPr algn="l"/>
            <a:endParaRPr lang="en-US" sz="2000" b="1" dirty="0">
              <a:solidFill>
                <a:srgbClr val="FA005A"/>
              </a:solidFill>
              <a:latin typeface="Microsoft YaHei UI" panose="020B0503020204020204" charset="-122"/>
              <a:ea typeface="Microsoft YaHei UI" panose="020B0503020204020204" charset="-122"/>
              <a:sym typeface="+mn-ea"/>
            </a:endParaRPr>
          </a:p>
          <a:p>
            <a:pPr algn="l"/>
            <a:endParaRPr lang="en-US" sz="2000" b="1" dirty="0">
              <a:solidFill>
                <a:srgbClr val="FA005A"/>
              </a:solidFill>
              <a:latin typeface="Microsoft YaHei UI" panose="020B0503020204020204" charset="-122"/>
              <a:ea typeface="Microsoft YaHei UI" panose="020B0503020204020204" charset="-122"/>
              <a:sym typeface="+mn-ea"/>
            </a:endParaRPr>
          </a:p>
          <a:p>
            <a:pPr algn="l"/>
            <a:r>
              <a:rPr lang="en-US" sz="1600" b="1" dirty="0">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USE OF FUNCTION</a:t>
            </a:r>
            <a:endParaRPr lang="en-US" sz="1600" b="1" dirty="0">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dirty="0">
                <a:latin typeface="Microsoft YaHei UI" panose="020B0503020204020204" charset="-122"/>
                <a:ea typeface="Microsoft YaHei UI" panose="020B0503020204020204" charset="-122"/>
                <a:sym typeface="+mn-ea"/>
              </a:rPr>
              <a:t>Functions help in organizing code, making it more readable, maintainable, and modular. </a:t>
            </a:r>
            <a:endParaRPr lang="en-US" sz="1300" dirty="0">
              <a:latin typeface="Microsoft YaHei UI" panose="020B0503020204020204" charset="-122"/>
              <a:ea typeface="Microsoft YaHei UI" panose="020B0503020204020204" charset="-122"/>
            </a:endParaRPr>
          </a:p>
          <a:p>
            <a:pPr marL="285750" indent="-285750" algn="l">
              <a:lnSpc>
                <a:spcPct val="130000"/>
              </a:lnSpc>
              <a:buFont typeface="Wingdings" panose="05000000000000000000" charset="0"/>
              <a:buChar char="§"/>
            </a:pPr>
            <a:r>
              <a:rPr lang="en-US" sz="1300" dirty="0">
                <a:latin typeface="Microsoft YaHei UI" panose="020B0503020204020204" charset="-122"/>
                <a:ea typeface="Microsoft YaHei UI" panose="020B0503020204020204" charset="-122"/>
                <a:sym typeface="+mn-ea"/>
              </a:rPr>
              <a:t>They allow you to encapsulate code logic and reuse it across different parts of your program.</a:t>
            </a:r>
            <a:endParaRPr lang="en-US" sz="1300" dirty="0">
              <a:latin typeface="Microsoft YaHei UI" panose="020B0503020204020204" charset="-122"/>
              <a:ea typeface="Microsoft YaHei UI" panose="020B0503020204020204" charset="-122"/>
            </a:endParaRPr>
          </a:p>
          <a:p>
            <a:pPr algn="l">
              <a:lnSpc>
                <a:spcPct val="150000"/>
              </a:lnSpc>
            </a:pPr>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TYPES OF </a:t>
            </a:r>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FUNCTION</a:t>
            </a:r>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a:t>
            </a:r>
            <a:endParaRPr lang="en-US"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r>
              <a:rPr lang="en-US" sz="1300" dirty="0">
                <a:latin typeface="Microsoft YaHei UI" panose="020B0503020204020204" charset="-122"/>
                <a:ea typeface="Microsoft YaHei UI" panose="020B0503020204020204" charset="-122"/>
              </a:rPr>
              <a:t>Bulit-In functions</a:t>
            </a:r>
            <a:endParaRPr lang="en-US" sz="1300" dirty="0">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r>
              <a:rPr lang="en-US" sz="1300" dirty="0">
                <a:latin typeface="Microsoft YaHei UI" panose="020B0503020204020204" charset="-122"/>
                <a:ea typeface="Microsoft YaHei UI" panose="020B0503020204020204" charset="-122"/>
              </a:rPr>
              <a:t>User Define Function</a:t>
            </a:r>
            <a:endParaRPr lang="en-US" sz="1300" dirty="0">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r>
              <a:rPr lang="en-US" sz="1300" dirty="0">
                <a:latin typeface="Microsoft YaHei UI" panose="020B0503020204020204" charset="-122"/>
                <a:ea typeface="Microsoft YaHei UI" panose="020B0503020204020204" charset="-122"/>
              </a:rPr>
              <a:t>Lamda Function</a:t>
            </a:r>
            <a:endParaRPr lang="en-US" sz="1300" dirty="0">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r>
              <a:rPr lang="en-US" sz="1300" dirty="0">
                <a:latin typeface="Microsoft YaHei UI" panose="020B0503020204020204" charset="-122"/>
                <a:ea typeface="Microsoft YaHei UI" panose="020B0503020204020204" charset="-122"/>
              </a:rPr>
              <a:t>Recursion Function</a:t>
            </a:r>
            <a:endParaRPr lang="en-US" sz="1300" dirty="0">
              <a:latin typeface="Microsoft YaHei UI" panose="020B0503020204020204" charset="-122"/>
              <a:ea typeface="Microsoft YaHei UI" panose="020B0503020204020204" charset="-122"/>
            </a:endParaRPr>
          </a:p>
          <a:p>
            <a:pPr algn="l"/>
            <a:endParaRPr lang="en-US" dirty="0"/>
          </a:p>
          <a:p>
            <a:pPr algn="l"/>
            <a:endParaRPr lang="en-US" dirty="0"/>
          </a:p>
          <a:p>
            <a:pPr indent="0" algn="l">
              <a:buFont typeface="Arial" panose="020B0604020202020204" pitchFamily="34" charset="0"/>
              <a:buNone/>
            </a:pPr>
            <a:endParaRPr lang="en-US" dirty="0">
              <a:solidFill>
                <a:schemeClr val="bg1">
                  <a:lumMod val="75000"/>
                </a:schemeClr>
              </a:solidFill>
            </a:endParaRPr>
          </a:p>
        </p:txBody>
      </p:sp>
      <p:grpSp>
        <p:nvGrpSpPr>
          <p:cNvPr id="11" name="Group 10"/>
          <p:cNvGrpSpPr/>
          <p:nvPr/>
        </p:nvGrpSpPr>
        <p:grpSpPr>
          <a:xfrm>
            <a:off x="172720" y="216535"/>
            <a:ext cx="3754120" cy="724535"/>
            <a:chOff x="272" y="341"/>
            <a:chExt cx="5912" cy="1141"/>
          </a:xfrm>
        </p:grpSpPr>
        <p:sp>
          <p:nvSpPr>
            <p:cNvPr id="18" name="Rectangles 17"/>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5" name="Rectangles 24"/>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Rectangles 29"/>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1" name="Rectangles 30"/>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2" name="Text Box 31"/>
            <p:cNvSpPr txBox="1"/>
            <p:nvPr>
              <p:custDataLst>
                <p:tags r:id="rId6"/>
              </p:custDataLst>
            </p:nvPr>
          </p:nvSpPr>
          <p:spPr>
            <a:xfrm>
              <a:off x="272" y="341"/>
              <a:ext cx="5912"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FUNCTION</a:t>
              </a:r>
              <a:endParaRPr lang="en-US" sz="3200"/>
            </a:p>
          </p:txBody>
        </p:sp>
      </p:grpSp>
      <p:grpSp>
        <p:nvGrpSpPr>
          <p:cNvPr id="34" name="Group 33"/>
          <p:cNvGrpSpPr/>
          <p:nvPr/>
        </p:nvGrpSpPr>
        <p:grpSpPr>
          <a:xfrm>
            <a:off x="6786880" y="3990340"/>
            <a:ext cx="5043805" cy="2654935"/>
            <a:chOff x="-538" y="1780"/>
            <a:chExt cx="10137" cy="8270"/>
          </a:xfrm>
        </p:grpSpPr>
        <p:sp>
          <p:nvSpPr>
            <p:cNvPr id="40" name="Rectangles 39"/>
            <p:cNvSpPr/>
            <p:nvPr>
              <p:custDataLst>
                <p:tags r:id="rId7"/>
              </p:custDataLst>
            </p:nvPr>
          </p:nvSpPr>
          <p:spPr>
            <a:xfrm>
              <a:off x="-538" y="1780"/>
              <a:ext cx="10137" cy="82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endParaRPr lang="en-US" sz="1300">
                <a:solidFill>
                  <a:srgbClr val="006DE1"/>
                </a:solidFill>
                <a:latin typeface="Microsoft YaHei UI" panose="020B0503020204020204" charset="-122"/>
                <a:ea typeface="Microsoft YaHei UI" panose="020B0503020204020204" charset="-122"/>
              </a:endParaRPr>
            </a:p>
            <a:p>
              <a:pPr algn="l"/>
              <a:endParaRPr lang="en-US" sz="1300">
                <a:solidFill>
                  <a:srgbClr val="006DE1"/>
                </a:solidFill>
                <a:latin typeface="Microsoft YaHei UI" panose="020B0503020204020204" charset="-122"/>
                <a:ea typeface="Microsoft YaHei UI" panose="020B0503020204020204" charset="-122"/>
              </a:endParaRPr>
            </a:p>
            <a:p>
              <a:pPr algn="l"/>
              <a:endParaRPr lang="en-US" sz="1300">
                <a:solidFill>
                  <a:srgbClr val="006DE1"/>
                </a:solidFill>
                <a:latin typeface="Microsoft YaHei UI" panose="020B0503020204020204" charset="-122"/>
                <a:ea typeface="Microsoft YaHei UI" panose="020B0503020204020204" charset="-122"/>
              </a:endParaRPr>
            </a:p>
            <a:p>
              <a:pPr algn="l"/>
              <a:r>
                <a:rPr lang="en-US" sz="1200" b="1">
                  <a:solidFill>
                    <a:srgbClr val="006DE1"/>
                  </a:solidFill>
                  <a:latin typeface="Microsoft YaHei UI" panose="020B0503020204020204" charset="-122"/>
                  <a:ea typeface="Microsoft YaHei UI" panose="020B0503020204020204" charset="-122"/>
                </a:rPr>
                <a:t>def</a:t>
              </a:r>
              <a:r>
                <a:rPr lang="en-US" sz="1200" b="1">
                  <a:latin typeface="Microsoft YaHei UI" panose="020B0503020204020204" charset="-122"/>
                  <a:ea typeface="Microsoft YaHei UI" panose="020B0503020204020204" charset="-122"/>
                </a:rPr>
                <a:t> </a:t>
              </a:r>
              <a:r>
                <a:rPr lang="en-US" sz="1200" b="1">
                  <a:solidFill>
                    <a:srgbClr val="FAFA32"/>
                  </a:solidFill>
                  <a:latin typeface="Microsoft YaHei UI" panose="020B0503020204020204" charset="-122"/>
                  <a:ea typeface="Microsoft YaHei UI" panose="020B0503020204020204" charset="-122"/>
                </a:rPr>
                <a:t>add(</a:t>
              </a:r>
              <a:r>
                <a:rPr lang="en-US" sz="1200" b="1">
                  <a:solidFill>
                    <a:schemeClr val="bg1"/>
                  </a:solidFill>
                  <a:latin typeface="Microsoft YaHei UI" panose="020B0503020204020204" charset="-122"/>
                  <a:ea typeface="Microsoft YaHei UI" panose="020B0503020204020204" charset="-122"/>
                </a:rPr>
                <a:t>param1, param2</a:t>
              </a:r>
              <a:r>
                <a:rPr lang="en-US" sz="1200" b="1">
                  <a:solidFill>
                    <a:srgbClr val="FAFA32"/>
                  </a:solidFill>
                  <a:latin typeface="Microsoft YaHei UI" panose="020B0503020204020204" charset="-122"/>
                  <a:ea typeface="Microsoft YaHei UI" panose="020B0503020204020204" charset="-122"/>
                </a:rPr>
                <a:t>)</a:t>
              </a:r>
              <a:r>
                <a:rPr lang="en-US" sz="1200" b="1">
                  <a:latin typeface="Microsoft YaHei UI" panose="020B0503020204020204" charset="-122"/>
                  <a:ea typeface="Microsoft YaHei UI" panose="020B0503020204020204" charset="-122"/>
                </a:rPr>
                <a:t>:</a:t>
              </a:r>
              <a:endParaRPr lang="en-US" sz="1200" b="1">
                <a:latin typeface="Microsoft YaHei UI" panose="020B0503020204020204" charset="-122"/>
                <a:ea typeface="Microsoft YaHei UI" panose="020B0503020204020204" charset="-122"/>
              </a:endParaRPr>
            </a:p>
            <a:p>
              <a:pPr indent="457200" algn="l"/>
              <a:r>
                <a:rPr lang="en-US" sz="1200" b="1">
                  <a:solidFill>
                    <a:srgbClr val="FA005A"/>
                  </a:solidFill>
                  <a:latin typeface="Microsoft YaHei UI" panose="020B0503020204020204" charset="-122"/>
                  <a:ea typeface="Microsoft YaHei UI" panose="020B0503020204020204" charset="-122"/>
                </a:rPr>
                <a:t>return</a:t>
              </a:r>
              <a:r>
                <a:rPr lang="en-US" sz="1200" b="1">
                  <a:latin typeface="Microsoft YaHei UI" panose="020B0503020204020204" charset="-122"/>
                  <a:ea typeface="Microsoft YaHei UI" panose="020B0503020204020204" charset="-122"/>
                </a:rPr>
                <a:t> </a:t>
              </a:r>
              <a:r>
                <a:rPr lang="en-US" sz="1200" b="1">
                  <a:solidFill>
                    <a:schemeClr val="bg1"/>
                  </a:solidFill>
                  <a:latin typeface="Microsoft YaHei UI" panose="020B0503020204020204" charset="-122"/>
                  <a:ea typeface="Microsoft YaHei UI" panose="020B0503020204020204" charset="-122"/>
                  <a:sym typeface="+mn-ea"/>
                </a:rPr>
                <a:t>param1 </a:t>
              </a:r>
              <a:r>
                <a:rPr lang="en-US" sz="1200" b="1">
                  <a:solidFill>
                    <a:srgbClr val="FFC000"/>
                  </a:solidFill>
                  <a:latin typeface="Microsoft YaHei UI" panose="020B0503020204020204" charset="-122"/>
                  <a:ea typeface="Microsoft YaHei UI" panose="020B0503020204020204" charset="-122"/>
                </a:rPr>
                <a:t>+</a:t>
              </a:r>
              <a:r>
                <a:rPr lang="en-US" sz="1200" b="1">
                  <a:latin typeface="Microsoft YaHei UI" panose="020B0503020204020204" charset="-122"/>
                  <a:ea typeface="Microsoft YaHei UI" panose="020B0503020204020204" charset="-122"/>
                </a:rPr>
                <a:t> </a:t>
              </a:r>
              <a:r>
                <a:rPr lang="en-US" sz="1200" b="1">
                  <a:solidFill>
                    <a:schemeClr val="bg1"/>
                  </a:solidFill>
                  <a:latin typeface="Microsoft YaHei UI" panose="020B0503020204020204" charset="-122"/>
                  <a:ea typeface="Microsoft YaHei UI" panose="020B0503020204020204" charset="-122"/>
                  <a:sym typeface="+mn-ea"/>
                </a:rPr>
                <a:t>param2</a:t>
              </a:r>
              <a:endParaRPr lang="en-US" sz="1200" b="1">
                <a:solidFill>
                  <a:schemeClr val="bg1">
                    <a:lumMod val="75000"/>
                  </a:schemeClr>
                </a:solidFill>
                <a:latin typeface="Microsoft YaHei UI" panose="020B0503020204020204" charset="-122"/>
                <a:ea typeface="Microsoft YaHei UI" panose="020B0503020204020204" charset="-122"/>
              </a:endParaRPr>
            </a:p>
            <a:p>
              <a:pPr algn="l"/>
              <a:endParaRPr lang="en-US" sz="1200" b="1">
                <a:latin typeface="Microsoft YaHei UI" panose="020B0503020204020204" charset="-122"/>
                <a:ea typeface="Microsoft YaHei UI" panose="020B0503020204020204" charset="-122"/>
              </a:endParaRPr>
            </a:p>
            <a:p>
              <a:pPr algn="l"/>
              <a:endParaRPr lang="en-US" sz="1200" b="1">
                <a:latin typeface="Microsoft YaHei UI" panose="020B0503020204020204" charset="-122"/>
                <a:ea typeface="Microsoft YaHei UI" panose="020B0503020204020204" charset="-122"/>
              </a:endParaRPr>
            </a:p>
            <a:p>
              <a:pPr algn="l"/>
              <a:r>
                <a:rPr lang="en-US" sz="1200" b="1">
                  <a:solidFill>
                    <a:schemeClr val="bg1"/>
                  </a:solidFill>
                  <a:latin typeface="Microsoft YaHei UI" panose="020B0503020204020204" charset="-122"/>
                  <a:ea typeface="Microsoft YaHei UI" panose="020B0503020204020204" charset="-122"/>
                </a:rPr>
                <a:t>a </a:t>
              </a:r>
              <a:r>
                <a:rPr lang="en-US" sz="1200" b="1">
                  <a:latin typeface="Microsoft YaHei UI" panose="020B0503020204020204" charset="-122"/>
                  <a:ea typeface="Microsoft YaHei UI" panose="020B0503020204020204" charset="-122"/>
                </a:rPr>
                <a:t>= </a:t>
              </a:r>
              <a:r>
                <a:rPr lang="en-US" sz="1200" b="1">
                  <a:solidFill>
                    <a:srgbClr val="FAFA32"/>
                  </a:solidFill>
                  <a:latin typeface="Microsoft YaHei UI" panose="020B0503020204020204" charset="-122"/>
                  <a:ea typeface="Microsoft YaHei UI" panose="020B0503020204020204" charset="-122"/>
                </a:rPr>
                <a:t>input(</a:t>
              </a:r>
              <a:r>
                <a:rPr lang="en-US" sz="1200" b="1">
                  <a:solidFill>
                    <a:srgbClr val="00B050"/>
                  </a:solidFill>
                  <a:latin typeface="Microsoft YaHei UI" panose="020B0503020204020204" charset="-122"/>
                  <a:ea typeface="Microsoft YaHei UI" panose="020B0503020204020204" charset="-122"/>
                </a:rPr>
                <a:t>“Enter the first number:”</a:t>
              </a:r>
              <a:r>
                <a:rPr lang="en-US" sz="1200" b="1">
                  <a:solidFill>
                    <a:srgbClr val="FAFA32"/>
                  </a:solidFill>
                  <a:latin typeface="Microsoft YaHei UI" panose="020B0503020204020204" charset="-122"/>
                  <a:ea typeface="Microsoft YaHei UI" panose="020B0503020204020204" charset="-122"/>
                </a:rPr>
                <a:t>)</a:t>
              </a:r>
              <a:endParaRPr lang="en-US" sz="1200" b="1">
                <a:latin typeface="Microsoft YaHei UI" panose="020B0503020204020204" charset="-122"/>
                <a:ea typeface="Microsoft YaHei UI" panose="020B0503020204020204" charset="-122"/>
              </a:endParaRPr>
            </a:p>
            <a:p>
              <a:pPr algn="l"/>
              <a:r>
                <a:rPr lang="en-US" sz="1200" b="1">
                  <a:solidFill>
                    <a:schemeClr val="bg1"/>
                  </a:solidFill>
                  <a:latin typeface="Microsoft YaHei UI" panose="020B0503020204020204" charset="-122"/>
                  <a:ea typeface="Microsoft YaHei UI" panose="020B0503020204020204" charset="-122"/>
                </a:rPr>
                <a:t>b </a:t>
              </a:r>
              <a:r>
                <a:rPr lang="en-US" sz="1200" b="1">
                  <a:latin typeface="Microsoft YaHei UI" panose="020B0503020204020204" charset="-122"/>
                  <a:ea typeface="Microsoft YaHei UI" panose="020B0503020204020204" charset="-122"/>
                </a:rPr>
                <a:t>= </a:t>
              </a:r>
              <a:r>
                <a:rPr lang="en-US" sz="1200" b="1">
                  <a:solidFill>
                    <a:srgbClr val="FAFA32"/>
                  </a:solidFill>
                  <a:latin typeface="Microsoft YaHei UI" panose="020B0503020204020204" charset="-122"/>
                  <a:ea typeface="Microsoft YaHei UI" panose="020B0503020204020204" charset="-122"/>
                </a:rPr>
                <a:t>input(</a:t>
              </a:r>
              <a:r>
                <a:rPr lang="en-US" sz="1200" b="1">
                  <a:solidFill>
                    <a:srgbClr val="00B050"/>
                  </a:solidFill>
                  <a:latin typeface="Microsoft YaHei UI" panose="020B0503020204020204" charset="-122"/>
                  <a:ea typeface="Microsoft YaHei UI" panose="020B0503020204020204" charset="-122"/>
                </a:rPr>
                <a:t>“Enter the second number:”</a:t>
              </a:r>
              <a:r>
                <a:rPr lang="en-US" sz="1200" b="1">
                  <a:solidFill>
                    <a:srgbClr val="FAFA32"/>
                  </a:solidFill>
                  <a:latin typeface="Microsoft YaHei UI" panose="020B0503020204020204" charset="-122"/>
                  <a:ea typeface="Microsoft YaHei UI" panose="020B0503020204020204" charset="-122"/>
                </a:rPr>
                <a:t>)</a:t>
              </a:r>
              <a:endParaRPr lang="en-US" sz="1200" b="1">
                <a:latin typeface="Microsoft YaHei UI" panose="020B0503020204020204" charset="-122"/>
                <a:ea typeface="Microsoft YaHei UI" panose="020B0503020204020204" charset="-122"/>
              </a:endParaRPr>
            </a:p>
            <a:p>
              <a:pPr algn="l"/>
              <a:r>
                <a:rPr lang="en-US" sz="1200" b="1">
                  <a:solidFill>
                    <a:srgbClr val="FAFA32"/>
                  </a:solidFill>
                  <a:latin typeface="Microsoft YaHei UI" panose="020B0503020204020204" charset="-122"/>
                  <a:ea typeface="Microsoft YaHei UI" panose="020B0503020204020204" charset="-122"/>
                  <a:sym typeface="+mn-ea"/>
                </a:rPr>
                <a:t>add</a:t>
              </a:r>
              <a:r>
                <a:rPr lang="en-US" sz="1200" b="1">
                  <a:solidFill>
                    <a:srgbClr val="FAFA32"/>
                  </a:solidFill>
                  <a:latin typeface="Microsoft YaHei UI" panose="020B0503020204020204" charset="-122"/>
                  <a:ea typeface="Microsoft YaHei UI" panose="020B0503020204020204" charset="-122"/>
                </a:rPr>
                <a:t>(</a:t>
              </a:r>
              <a:r>
                <a:rPr lang="en-US" sz="1200" b="1">
                  <a:solidFill>
                    <a:schemeClr val="bg1"/>
                  </a:solidFill>
                  <a:latin typeface="Microsoft YaHei UI" panose="020B0503020204020204" charset="-122"/>
                  <a:ea typeface="Microsoft YaHei UI" panose="020B0503020204020204" charset="-122"/>
                </a:rPr>
                <a:t>a, b</a:t>
              </a:r>
              <a:r>
                <a:rPr lang="en-US" sz="1200" b="1">
                  <a:solidFill>
                    <a:srgbClr val="FAFA32"/>
                  </a:solidFill>
                  <a:latin typeface="Microsoft YaHei UI" panose="020B0503020204020204" charset="-122"/>
                  <a:ea typeface="Microsoft YaHei UI" panose="020B0503020204020204" charset="-122"/>
                </a:rPr>
                <a:t>)</a:t>
              </a:r>
              <a:endParaRPr lang="en-US" sz="1200" b="1">
                <a:solidFill>
                  <a:srgbClr val="FAFA32"/>
                </a:solidFill>
                <a:latin typeface="Microsoft YaHei UI" panose="020B0503020204020204" charset="-122"/>
                <a:ea typeface="Microsoft YaHei UI" panose="020B0503020204020204" charset="-122"/>
              </a:endParaRPr>
            </a:p>
          </p:txBody>
        </p:sp>
        <p:sp>
          <p:nvSpPr>
            <p:cNvPr id="44" name="Text Box 43"/>
            <p:cNvSpPr txBox="1"/>
            <p:nvPr>
              <p:custDataLst>
                <p:tags r:id="rId8"/>
              </p:custDataLst>
            </p:nvPr>
          </p:nvSpPr>
          <p:spPr>
            <a:xfrm>
              <a:off x="4834" y="1875"/>
              <a:ext cx="2064" cy="908"/>
            </a:xfrm>
            <a:prstGeom prst="rect">
              <a:avLst/>
            </a:prstGeom>
            <a:solidFill>
              <a:schemeClr val="bg1">
                <a:lumMod val="75000"/>
              </a:schemeClr>
            </a:solidFill>
            <a:ln>
              <a:solidFill>
                <a:schemeClr val="tx1"/>
              </a:solidFill>
            </a:ln>
          </p:spPr>
          <p:txBody>
            <a:bodyPr wrap="square" rtlCol="0">
              <a:spAutoFit/>
            </a:bodyPr>
            <a:p>
              <a:r>
                <a:rPr lang="en-US" sz="1300" b="1">
                  <a:solidFill>
                    <a:schemeClr val="tx1"/>
                  </a:solidFill>
                  <a:effectLst>
                    <a:outerShdw blurRad="38100" dist="19050" dir="2700000" algn="tl" rotWithShape="0">
                      <a:schemeClr val="dk1">
                        <a:alpha val="40000"/>
                      </a:schemeClr>
                    </a:outerShdw>
                  </a:effectLst>
                </a:rPr>
                <a:t>Parameters</a:t>
              </a:r>
              <a:endParaRPr lang="en-US" sz="1300" b="1">
                <a:solidFill>
                  <a:schemeClr val="tx1"/>
                </a:solidFill>
                <a:effectLst>
                  <a:outerShdw blurRad="38100" dist="19050" dir="2700000" algn="tl" rotWithShape="0">
                    <a:schemeClr val="dk1">
                      <a:alpha val="40000"/>
                    </a:schemeClr>
                  </a:outerShdw>
                </a:effectLst>
              </a:endParaRPr>
            </a:p>
          </p:txBody>
        </p:sp>
        <p:sp>
          <p:nvSpPr>
            <p:cNvPr id="45" name="Text Box 44"/>
            <p:cNvSpPr txBox="1"/>
            <p:nvPr>
              <p:custDataLst>
                <p:tags r:id="rId9"/>
              </p:custDataLst>
            </p:nvPr>
          </p:nvSpPr>
          <p:spPr>
            <a:xfrm>
              <a:off x="3519" y="9117"/>
              <a:ext cx="2021" cy="908"/>
            </a:xfrm>
            <a:prstGeom prst="rect">
              <a:avLst/>
            </a:prstGeom>
            <a:solidFill>
              <a:schemeClr val="bg1">
                <a:lumMod val="75000"/>
              </a:schemeClr>
            </a:solidFill>
            <a:ln>
              <a:solidFill>
                <a:schemeClr val="tx1"/>
              </a:solidFill>
            </a:ln>
          </p:spPr>
          <p:txBody>
            <a:bodyPr wrap="square" rtlCol="0">
              <a:spAutoFit/>
              <a:scene3d>
                <a:camera prst="orthographicFront"/>
                <a:lightRig rig="threePt" dir="t"/>
              </a:scene3d>
            </a:bodyPr>
            <a:p>
              <a:r>
                <a:rPr lang="en-US" sz="1300" b="1">
                  <a:solidFill>
                    <a:schemeClr val="tx1"/>
                  </a:solidFill>
                  <a:effectLst>
                    <a:outerShdw blurRad="38100" dist="19050" dir="2700000" algn="tl" rotWithShape="0">
                      <a:schemeClr val="dk1">
                        <a:alpha val="40000"/>
                      </a:schemeClr>
                    </a:outerShdw>
                  </a:effectLst>
                </a:rPr>
                <a:t>Arguments</a:t>
              </a:r>
              <a:endParaRPr lang="en-US" sz="1300" b="1">
                <a:solidFill>
                  <a:schemeClr val="tx1"/>
                </a:solidFill>
                <a:effectLst>
                  <a:outerShdw blurRad="38100" dist="19050" dir="2700000" algn="tl" rotWithShape="0">
                    <a:schemeClr val="dk1">
                      <a:alpha val="40000"/>
                    </a:schemeClr>
                  </a:outerShdw>
                </a:effectLst>
              </a:endParaRPr>
            </a:p>
          </p:txBody>
        </p:sp>
        <p:sp>
          <p:nvSpPr>
            <p:cNvPr id="46" name="Text Box 45"/>
            <p:cNvSpPr txBox="1"/>
            <p:nvPr>
              <p:custDataLst>
                <p:tags r:id="rId10"/>
              </p:custDataLst>
            </p:nvPr>
          </p:nvSpPr>
          <p:spPr>
            <a:xfrm>
              <a:off x="-528" y="9117"/>
              <a:ext cx="2823" cy="908"/>
            </a:xfrm>
            <a:prstGeom prst="rect">
              <a:avLst/>
            </a:prstGeom>
            <a:solidFill>
              <a:schemeClr val="bg1">
                <a:lumMod val="75000"/>
              </a:schemeClr>
            </a:solidFill>
            <a:ln>
              <a:solidFill>
                <a:schemeClr val="tx1"/>
              </a:solidFill>
            </a:ln>
          </p:spPr>
          <p:txBody>
            <a:bodyPr wrap="square" rtlCol="0">
              <a:spAutoFit/>
            </a:bodyPr>
            <a:p>
              <a:r>
                <a:rPr lang="en-US" sz="1300" b="1">
                  <a:solidFill>
                    <a:schemeClr val="tx1"/>
                  </a:solidFill>
                  <a:effectLst>
                    <a:outerShdw blurRad="38100" dist="19050" dir="2700000" algn="tl" rotWithShape="0">
                      <a:schemeClr val="dk1">
                        <a:alpha val="40000"/>
                      </a:schemeClr>
                    </a:outerShdw>
                  </a:effectLst>
                </a:rPr>
                <a:t>Calling Function</a:t>
              </a:r>
              <a:endParaRPr lang="en-US" sz="1300" b="1">
                <a:solidFill>
                  <a:schemeClr val="tx1"/>
                </a:solidFill>
                <a:effectLst>
                  <a:outerShdw blurRad="38100" dist="19050" dir="2700000" algn="tl" rotWithShape="0">
                    <a:schemeClr val="dk1">
                      <a:alpha val="40000"/>
                    </a:schemeClr>
                  </a:outerShdw>
                </a:effectLst>
              </a:endParaRPr>
            </a:p>
          </p:txBody>
        </p:sp>
        <p:sp>
          <p:nvSpPr>
            <p:cNvPr id="47" name="Text Box 46"/>
            <p:cNvSpPr txBox="1"/>
            <p:nvPr>
              <p:custDataLst>
                <p:tags r:id="rId11"/>
              </p:custDataLst>
            </p:nvPr>
          </p:nvSpPr>
          <p:spPr>
            <a:xfrm>
              <a:off x="1468" y="1876"/>
              <a:ext cx="2708" cy="839"/>
            </a:xfrm>
            <a:prstGeom prst="rect">
              <a:avLst/>
            </a:prstGeom>
            <a:solidFill>
              <a:schemeClr val="bg1">
                <a:lumMod val="75000"/>
              </a:schemeClr>
            </a:solidFill>
            <a:ln>
              <a:solidFill>
                <a:schemeClr val="tx1"/>
              </a:solidFill>
            </a:ln>
          </p:spPr>
          <p:txBody>
            <a:bodyPr wrap="square" rtlCol="0">
              <a:noAutofit/>
            </a:bodyPr>
            <a:p>
              <a:r>
                <a:rPr lang="en-US" sz="1300" b="1">
                  <a:solidFill>
                    <a:schemeClr val="tx1"/>
                  </a:solidFill>
                  <a:effectLst>
                    <a:outerShdw blurRad="38100" dist="19050" dir="2700000" algn="tl" rotWithShape="0">
                      <a:schemeClr val="dk1">
                        <a:alpha val="40000"/>
                      </a:schemeClr>
                    </a:outerShdw>
                  </a:effectLst>
                </a:rPr>
                <a:t>Function Name</a:t>
              </a:r>
              <a:endParaRPr lang="en-US" sz="1300" b="1">
                <a:solidFill>
                  <a:schemeClr val="tx1"/>
                </a:solidFill>
                <a:effectLst>
                  <a:outerShdw blurRad="38100" dist="19050" dir="2700000" algn="tl" rotWithShape="0">
                    <a:schemeClr val="dk1">
                      <a:alpha val="40000"/>
                    </a:schemeClr>
                  </a:outerShdw>
                </a:effectLst>
              </a:endParaRPr>
            </a:p>
          </p:txBody>
        </p:sp>
        <p:sp>
          <p:nvSpPr>
            <p:cNvPr id="48" name="Text Box 47"/>
            <p:cNvSpPr txBox="1"/>
            <p:nvPr>
              <p:custDataLst>
                <p:tags r:id="rId12"/>
              </p:custDataLst>
            </p:nvPr>
          </p:nvSpPr>
          <p:spPr>
            <a:xfrm>
              <a:off x="-527" y="1876"/>
              <a:ext cx="1616" cy="908"/>
            </a:xfrm>
            <a:prstGeom prst="rect">
              <a:avLst/>
            </a:prstGeom>
            <a:solidFill>
              <a:schemeClr val="bg1">
                <a:lumMod val="75000"/>
              </a:schemeClr>
            </a:solidFill>
            <a:ln>
              <a:solidFill>
                <a:schemeClr val="tx1"/>
              </a:solidFill>
            </a:ln>
          </p:spPr>
          <p:txBody>
            <a:bodyPr wrap="square" rtlCol="0">
              <a:spAutoFit/>
            </a:bodyPr>
            <a:p>
              <a:r>
                <a:rPr lang="en-US" sz="1300" b="1">
                  <a:solidFill>
                    <a:schemeClr val="tx1"/>
                  </a:solidFill>
                  <a:effectLst>
                    <a:outerShdw blurRad="38100" dist="19050" dir="2700000" algn="tl" rotWithShape="0">
                      <a:schemeClr val="dk1">
                        <a:alpha val="40000"/>
                      </a:schemeClr>
                    </a:outerShdw>
                  </a:effectLst>
                </a:rPr>
                <a:t>Defining</a:t>
              </a:r>
              <a:endParaRPr lang="en-US" sz="1300" b="1">
                <a:solidFill>
                  <a:schemeClr val="tx1"/>
                </a:solidFill>
                <a:effectLst>
                  <a:outerShdw blurRad="38100" dist="19050" dir="2700000" algn="tl" rotWithShape="0">
                    <a:schemeClr val="dk1">
                      <a:alpha val="40000"/>
                    </a:schemeClr>
                  </a:outerShdw>
                </a:effectLst>
              </a:endParaRPr>
            </a:p>
          </p:txBody>
        </p:sp>
        <p:cxnSp>
          <p:nvCxnSpPr>
            <p:cNvPr id="49" name="Straight Arrow Connector 48"/>
            <p:cNvCxnSpPr>
              <a:endCxn id="44" idx="2"/>
            </p:cNvCxnSpPr>
            <p:nvPr>
              <p:custDataLst>
                <p:tags r:id="rId13"/>
              </p:custDataLst>
            </p:nvPr>
          </p:nvCxnSpPr>
          <p:spPr>
            <a:xfrm flipV="1">
              <a:off x="2286" y="2782"/>
              <a:ext cx="3580" cy="1071"/>
            </a:xfrm>
            <a:prstGeom prst="straightConnector1">
              <a:avLst/>
            </a:prstGeom>
            <a:ln>
              <a:solidFill>
                <a:schemeClr val="bg1">
                  <a:lumMod val="85000"/>
                </a:schemeClr>
              </a:solidFill>
              <a:prstDash val="sysDash"/>
              <a:tailEnd type="arrow" w="med" len="med"/>
            </a:ln>
          </p:spPr>
          <p:style>
            <a:lnRef idx="3">
              <a:schemeClr val="accent1"/>
            </a:lnRef>
            <a:fillRef idx="0">
              <a:srgbClr val="FFFFFF"/>
            </a:fillRef>
            <a:effectRef idx="0">
              <a:srgbClr val="FFFFFF"/>
            </a:effectRef>
            <a:fontRef idx="minor">
              <a:schemeClr val="tx1"/>
            </a:fontRef>
          </p:style>
        </p:cxnSp>
        <p:cxnSp>
          <p:nvCxnSpPr>
            <p:cNvPr id="50" name="Straight Arrow Connector 49"/>
            <p:cNvCxnSpPr>
              <a:endCxn id="47" idx="2"/>
            </p:cNvCxnSpPr>
            <p:nvPr>
              <p:custDataLst>
                <p:tags r:id="rId14"/>
              </p:custDataLst>
            </p:nvPr>
          </p:nvCxnSpPr>
          <p:spPr>
            <a:xfrm flipV="1">
              <a:off x="636" y="2715"/>
              <a:ext cx="2186" cy="1001"/>
            </a:xfrm>
            <a:prstGeom prst="straightConnector1">
              <a:avLst/>
            </a:prstGeom>
            <a:ln>
              <a:solidFill>
                <a:schemeClr val="bg1">
                  <a:lumMod val="85000"/>
                </a:schemeClr>
              </a:solidFill>
              <a:prstDash val="sysDash"/>
              <a:tailEnd type="arrow" w="med" len="med"/>
            </a:ln>
          </p:spPr>
          <p:style>
            <a:lnRef idx="3">
              <a:schemeClr val="accent1"/>
            </a:lnRef>
            <a:fillRef idx="0">
              <a:srgbClr val="FFFFFF"/>
            </a:fillRef>
            <a:effectRef idx="0">
              <a:srgbClr val="FFFFFF"/>
            </a:effectRef>
            <a:fontRef idx="minor">
              <a:schemeClr val="tx1"/>
            </a:fontRef>
          </p:style>
        </p:cxnSp>
        <p:cxnSp>
          <p:nvCxnSpPr>
            <p:cNvPr id="51" name="Straight Arrow Connector 50"/>
            <p:cNvCxnSpPr>
              <a:endCxn id="46" idx="0"/>
            </p:cNvCxnSpPr>
            <p:nvPr>
              <p:custDataLst>
                <p:tags r:id="rId15"/>
              </p:custDataLst>
            </p:nvPr>
          </p:nvCxnSpPr>
          <p:spPr>
            <a:xfrm>
              <a:off x="-4" y="7808"/>
              <a:ext cx="888" cy="1309"/>
            </a:xfrm>
            <a:prstGeom prst="straightConnector1">
              <a:avLst/>
            </a:prstGeom>
            <a:ln>
              <a:solidFill>
                <a:schemeClr val="bg1">
                  <a:lumMod val="85000"/>
                </a:schemeClr>
              </a:solidFill>
              <a:prstDash val="sysDash"/>
              <a:tailEnd type="arrow" w="med" len="med"/>
            </a:ln>
          </p:spPr>
          <p:style>
            <a:lnRef idx="3">
              <a:schemeClr val="accent1"/>
            </a:lnRef>
            <a:fillRef idx="0">
              <a:srgbClr val="FFFFFF"/>
            </a:fillRef>
            <a:effectRef idx="0">
              <a:srgbClr val="FFFFFF"/>
            </a:effectRef>
            <a:fontRef idx="minor">
              <a:schemeClr val="tx1"/>
            </a:fontRef>
          </p:style>
        </p:cxnSp>
        <p:cxnSp>
          <p:nvCxnSpPr>
            <p:cNvPr id="52" name="Straight Arrow Connector 51"/>
            <p:cNvCxnSpPr>
              <a:endCxn id="45" idx="1"/>
            </p:cNvCxnSpPr>
            <p:nvPr>
              <p:custDataLst>
                <p:tags r:id="rId16"/>
              </p:custDataLst>
            </p:nvPr>
          </p:nvCxnSpPr>
          <p:spPr>
            <a:xfrm>
              <a:off x="616" y="7779"/>
              <a:ext cx="2903" cy="1793"/>
            </a:xfrm>
            <a:prstGeom prst="straightConnector1">
              <a:avLst/>
            </a:prstGeom>
            <a:ln>
              <a:solidFill>
                <a:schemeClr val="bg1">
                  <a:lumMod val="85000"/>
                </a:schemeClr>
              </a:solidFill>
              <a:prstDash val="sysDash"/>
              <a:tailEnd type="arrow" w="med" len="med"/>
            </a:ln>
          </p:spPr>
          <p:style>
            <a:lnRef idx="3">
              <a:schemeClr val="accent1"/>
            </a:lnRef>
            <a:fillRef idx="0">
              <a:srgbClr val="FFFFFF"/>
            </a:fillRef>
            <a:effectRef idx="0">
              <a:srgbClr val="FFFFFF"/>
            </a:effectRef>
            <a:fontRef idx="minor">
              <a:schemeClr val="tx1"/>
            </a:fontRef>
          </p:style>
        </p:cxnSp>
        <p:cxnSp>
          <p:nvCxnSpPr>
            <p:cNvPr id="53" name="Straight Arrow Connector 52"/>
            <p:cNvCxnSpPr>
              <a:endCxn id="48" idx="2"/>
            </p:cNvCxnSpPr>
            <p:nvPr>
              <p:custDataLst>
                <p:tags r:id="rId17"/>
              </p:custDataLst>
            </p:nvPr>
          </p:nvCxnSpPr>
          <p:spPr>
            <a:xfrm flipV="1">
              <a:off x="-68" y="2785"/>
              <a:ext cx="349" cy="947"/>
            </a:xfrm>
            <a:prstGeom prst="straightConnector1">
              <a:avLst/>
            </a:prstGeom>
            <a:ln>
              <a:solidFill>
                <a:schemeClr val="bg1">
                  <a:lumMod val="85000"/>
                </a:schemeClr>
              </a:solidFill>
              <a:prstDash val="sysDash"/>
              <a:tailEnd type="arrow" w="med" len="med"/>
            </a:ln>
          </p:spPr>
          <p:style>
            <a:lnRef idx="3">
              <a:schemeClr val="accent1"/>
            </a:lnRef>
            <a:fillRef idx="0">
              <a:srgbClr val="FFFFFF"/>
            </a:fillRef>
            <a:effectRef idx="0">
              <a:srgbClr val="FFFFFF"/>
            </a:effectRef>
            <a:fontRef idx="minor">
              <a:schemeClr val="tx1"/>
            </a:fontRef>
          </p:style>
        </p:cxnSp>
        <p:sp>
          <p:nvSpPr>
            <p:cNvPr id="54" name="Text Box 53"/>
            <p:cNvSpPr txBox="1"/>
            <p:nvPr>
              <p:custDataLst>
                <p:tags r:id="rId18"/>
              </p:custDataLst>
            </p:nvPr>
          </p:nvSpPr>
          <p:spPr>
            <a:xfrm>
              <a:off x="5825" y="5564"/>
              <a:ext cx="3089" cy="908"/>
            </a:xfrm>
            <a:prstGeom prst="rect">
              <a:avLst/>
            </a:prstGeom>
            <a:solidFill>
              <a:schemeClr val="bg1">
                <a:lumMod val="75000"/>
              </a:schemeClr>
            </a:solidFill>
            <a:ln>
              <a:solidFill>
                <a:schemeClr val="tx1"/>
              </a:solidFill>
            </a:ln>
          </p:spPr>
          <p:txBody>
            <a:bodyPr wrap="square" rtlCol="0">
              <a:spAutoFit/>
            </a:bodyPr>
            <a:p>
              <a:r>
                <a:rPr lang="en-US" sz="1300" b="1">
                  <a:solidFill>
                    <a:schemeClr val="tx1"/>
                  </a:solidFill>
                  <a:effectLst>
                    <a:outerShdw blurRad="38100" dist="19050" dir="2700000" algn="tl" rotWithShape="0">
                      <a:schemeClr val="dk1">
                        <a:alpha val="40000"/>
                      </a:schemeClr>
                    </a:outerShdw>
                  </a:effectLst>
                </a:rPr>
                <a:t>Return Statement</a:t>
              </a:r>
              <a:endParaRPr lang="en-US" sz="1300" b="1">
                <a:solidFill>
                  <a:schemeClr val="tx1"/>
                </a:solidFill>
                <a:effectLst>
                  <a:outerShdw blurRad="38100" dist="19050" dir="2700000" algn="tl" rotWithShape="0">
                    <a:schemeClr val="dk1">
                      <a:alpha val="40000"/>
                    </a:schemeClr>
                  </a:outerShdw>
                </a:effectLst>
              </a:endParaRPr>
            </a:p>
          </p:txBody>
        </p:sp>
        <p:cxnSp>
          <p:nvCxnSpPr>
            <p:cNvPr id="55" name="Straight Arrow Connector 54"/>
            <p:cNvCxnSpPr>
              <a:endCxn id="54" idx="1"/>
            </p:cNvCxnSpPr>
            <p:nvPr>
              <p:custDataLst>
                <p:tags r:id="rId19"/>
              </p:custDataLst>
            </p:nvPr>
          </p:nvCxnSpPr>
          <p:spPr>
            <a:xfrm>
              <a:off x="1174" y="4923"/>
              <a:ext cx="4651" cy="1095"/>
            </a:xfrm>
            <a:prstGeom prst="straightConnector1">
              <a:avLst/>
            </a:prstGeom>
            <a:ln>
              <a:solidFill>
                <a:schemeClr val="bg1">
                  <a:lumMod val="85000"/>
                </a:schemeClr>
              </a:solidFill>
              <a:prstDash val="sysDash"/>
              <a:tailEnd type="arrow" w="med" len="med"/>
            </a:ln>
          </p:spPr>
          <p:style>
            <a:lnRef idx="3">
              <a:schemeClr val="accent1"/>
            </a:lnRef>
            <a:fillRef idx="0">
              <a:srgbClr val="FFFFFF"/>
            </a:fillRef>
            <a:effectRef idx="0">
              <a:srgbClr val="FFFFFF"/>
            </a:effectRef>
            <a:fontRef idx="minor">
              <a:schemeClr val="tx1"/>
            </a:fontRef>
          </p:style>
        </p:cxnSp>
      </p:grpSp>
      <p:sp>
        <p:nvSpPr>
          <p:cNvPr id="58" name="Flowchart: Alternate Process 57"/>
          <p:cNvSpPr/>
          <p:nvPr/>
        </p:nvSpPr>
        <p:spPr>
          <a:xfrm>
            <a:off x="1342390" y="3020695"/>
            <a:ext cx="4867275" cy="96964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dirty="0">
                <a:solidFill>
                  <a:srgbClr val="FA005A"/>
                </a:solidFill>
                <a:latin typeface="Microsoft YaHei UI" panose="020B0503020204020204" charset="-122"/>
                <a:ea typeface="Microsoft YaHei UI" panose="020B0503020204020204" charset="-122"/>
                <a:sym typeface="+mn-ea"/>
              </a:rPr>
              <a:t>def </a:t>
            </a:r>
            <a:r>
              <a:rPr lang="en-US" sz="1200" b="1" dirty="0">
                <a:solidFill>
                  <a:srgbClr val="FFFF00"/>
                </a:solidFill>
                <a:latin typeface="Microsoft YaHei UI" panose="020B0503020204020204" charset="-122"/>
                <a:ea typeface="Microsoft YaHei UI" panose="020B0503020204020204" charset="-122"/>
                <a:sym typeface="+mn-ea"/>
              </a:rPr>
              <a:t>function_name</a:t>
            </a:r>
            <a:r>
              <a:rPr lang="en-US" sz="1200" b="1" dirty="0">
                <a:latin typeface="Microsoft YaHei UI" panose="020B0503020204020204" charset="-122"/>
                <a:ea typeface="Microsoft YaHei UI" panose="020B0503020204020204" charset="-122"/>
                <a:sym typeface="+mn-ea"/>
              </a:rPr>
              <a:t>(parameters):</a:t>
            </a:r>
            <a:endParaRPr lang="en-US" sz="1200" b="1" dirty="0">
              <a:latin typeface="Microsoft YaHei UI" panose="020B0503020204020204" charset="-122"/>
              <a:ea typeface="Microsoft YaHei UI" panose="020B0503020204020204" charset="-122"/>
              <a:sym typeface="+mn-ea"/>
            </a:endParaRPr>
          </a:p>
          <a:p>
            <a:pPr algn="l">
              <a:lnSpc>
                <a:spcPct val="110000"/>
              </a:lnSpc>
            </a:pPr>
            <a:r>
              <a:rPr lang="en-US" sz="1200" b="1" dirty="0">
                <a:solidFill>
                  <a:schemeClr val="bg1">
                    <a:lumMod val="75000"/>
                  </a:schemeClr>
                </a:solidFill>
                <a:latin typeface="Microsoft YaHei UI" panose="020B0503020204020204" charset="-122"/>
                <a:ea typeface="Microsoft YaHei UI" panose="020B0503020204020204" charset="-122"/>
                <a:sym typeface="+mn-ea"/>
              </a:rPr>
              <a:t>    # Function body</a:t>
            </a:r>
            <a:endParaRPr lang="en-US" sz="1200" b="1" dirty="0">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dirty="0">
                <a:solidFill>
                  <a:schemeClr val="bg1">
                    <a:lumMod val="75000"/>
                  </a:schemeClr>
                </a:solidFill>
                <a:latin typeface="Microsoft YaHei UI" panose="020B0503020204020204" charset="-122"/>
                <a:ea typeface="Microsoft YaHei UI" panose="020B0503020204020204" charset="-122"/>
                <a:sym typeface="+mn-ea"/>
              </a:rPr>
              <a:t>    # Code to execute</a:t>
            </a:r>
            <a:endParaRPr lang="en-US" sz="1200" b="1" dirty="0">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dirty="0">
                <a:latin typeface="Microsoft YaHei UI" panose="020B0503020204020204" charset="-122"/>
                <a:ea typeface="Microsoft YaHei UI" panose="020B0503020204020204" charset="-122"/>
                <a:sym typeface="+mn-ea"/>
              </a:rPr>
              <a:t>    </a:t>
            </a:r>
            <a:r>
              <a:rPr lang="en-US" sz="1200" b="1" dirty="0">
                <a:solidFill>
                  <a:srgbClr val="FA005A"/>
                </a:solidFill>
                <a:latin typeface="Microsoft YaHei UI" panose="020B0503020204020204" charset="-122"/>
                <a:ea typeface="Microsoft YaHei UI" panose="020B0503020204020204" charset="-122"/>
                <a:sym typeface="+mn-ea"/>
              </a:rPr>
              <a:t>return </a:t>
            </a:r>
            <a:r>
              <a:rPr lang="en-US" sz="1200" b="1" dirty="0">
                <a:latin typeface="Microsoft YaHei UI" panose="020B0503020204020204" charset="-122"/>
                <a:ea typeface="Microsoft YaHei UI" panose="020B0503020204020204" charset="-122"/>
                <a:sym typeface="+mn-ea"/>
              </a:rPr>
              <a:t>value  </a:t>
            </a:r>
            <a:r>
              <a:rPr lang="en-US" sz="1200" b="1" dirty="0">
                <a:solidFill>
                  <a:schemeClr val="bg1">
                    <a:lumMod val="75000"/>
                  </a:schemeClr>
                </a:solidFill>
                <a:latin typeface="Microsoft YaHei UI" panose="020B0503020204020204" charset="-122"/>
                <a:ea typeface="Microsoft YaHei UI" panose="020B0503020204020204" charset="-122"/>
                <a:sym typeface="+mn-ea"/>
              </a:rPr>
              <a:t># Optional</a:t>
            </a:r>
            <a:endParaRPr lang="en-US" sz="1200" b="1" dirty="0">
              <a:solidFill>
                <a:schemeClr val="bg1">
                  <a:lumMod val="75000"/>
                </a:schemeClr>
              </a:solidFill>
              <a:latin typeface="Microsoft YaHei UI" panose="020B0503020204020204" charset="-122"/>
              <a:ea typeface="Microsoft YaHei UI" panose="020B0503020204020204" charset="-122"/>
              <a:sym typeface="+mn-ea"/>
            </a:endParaRPr>
          </a:p>
        </p:txBody>
      </p:sp>
      <p:pic>
        <p:nvPicPr>
          <p:cNvPr id="59" name="Content Placeholder 2" descr="image (1)"/>
          <p:cNvPicPr>
            <a:picLocks noChangeAspect="1"/>
          </p:cNvPicPr>
          <p:nvPr>
            <p:custDataLst>
              <p:tags r:id="rId20"/>
            </p:custDataLst>
          </p:nvPr>
        </p:nvPicPr>
        <p:blipFill>
          <a:blip r:embed="rId21"/>
          <a:srcRect b="26416"/>
          <a:stretch>
            <a:fillRect/>
          </a:stretch>
        </p:blipFill>
        <p:spPr>
          <a:xfrm>
            <a:off x="10809605" y="6321425"/>
            <a:ext cx="1312545" cy="444500"/>
          </a:xfrm>
          <a:prstGeom prst="rect">
            <a:avLst/>
          </a:prstGeom>
        </p:spPr>
      </p:pic>
      <p:pic>
        <p:nvPicPr>
          <p:cNvPr id="61" name="Content Placeholder 60" descr="How-to-Create-Python-Functions-with-Optional-Arguments_Watermarked"/>
          <p:cNvPicPr>
            <a:picLocks noChangeAspect="1"/>
          </p:cNvPicPr>
          <p:nvPr>
            <p:ph idx="1"/>
          </p:nvPr>
        </p:nvPicPr>
        <p:blipFill>
          <a:blip r:embed="rId22"/>
          <a:srcRect b="13888"/>
          <a:stretch>
            <a:fillRect/>
          </a:stretch>
        </p:blipFill>
        <p:spPr>
          <a:xfrm>
            <a:off x="6797040" y="969010"/>
            <a:ext cx="5033645" cy="2964815"/>
          </a:xfrm>
          <a:prstGeom prst="rect">
            <a:avLst/>
          </a:prstGeom>
          <a:ln>
            <a:solidFill>
              <a:srgbClr val="0070C0"/>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26" name="Rectangles 25"/>
          <p:cNvSpPr/>
          <p:nvPr/>
        </p:nvSpPr>
        <p:spPr>
          <a:xfrm>
            <a:off x="273685" y="958215"/>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a:solidFill>
                  <a:srgbClr val="00B0F0"/>
                </a:solidFill>
                <a:latin typeface="Microsoft YaHei UI" panose="020B0503020204020204" charset="-122"/>
                <a:ea typeface="Microsoft YaHei UI" panose="020B0503020204020204" charset="-122"/>
              </a:rPr>
              <a:t>BUILT-IN </a:t>
            </a:r>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FUNCTIONS</a:t>
            </a:r>
            <a:endParaRPr lang="en-US" sz="2000" b="1">
              <a:solidFill>
                <a:srgbClr val="00B0F0"/>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latin typeface="Microsoft YaHei UI" panose="020B0503020204020204" charset="-122"/>
                <a:ea typeface="Microsoft YaHei UI" panose="020B0503020204020204" charset="-122"/>
              </a:rPr>
              <a:t>Built-in functions are a set of pre-defined functions provided by Python. </a:t>
            </a:r>
            <a:endParaRPr lang="en-US" sz="1300">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latin typeface="Microsoft YaHei UI" panose="020B0503020204020204" charset="-122"/>
                <a:ea typeface="Microsoft YaHei UI" panose="020B0503020204020204" charset="-122"/>
              </a:rPr>
              <a:t>These functions are always available for use, eliminating the need to import any additional modules or libraries.</a:t>
            </a:r>
            <a:endParaRPr lang="en-US" sz="1300">
              <a:latin typeface="Microsoft YaHei UI" panose="020B0503020204020204" charset="-122"/>
              <a:ea typeface="Microsoft YaHei UI" panose="020B0503020204020204" charset="-122"/>
            </a:endParaRPr>
          </a:p>
          <a:p>
            <a:pPr algn="l"/>
            <a:endParaRPr lang="en-US" sz="1700">
              <a:solidFill>
                <a:schemeClr val="bg1">
                  <a:lumMod val="75000"/>
                </a:schemeClr>
              </a:solidFill>
              <a:latin typeface="Microsoft YaHei UI" panose="020B0503020204020204" charset="-122"/>
              <a:ea typeface="Microsoft YaHei UI" panose="020B0503020204020204" charset="-122"/>
            </a:endParaRPr>
          </a:p>
          <a:p>
            <a:pPr algn="l"/>
            <a:r>
              <a:rPr lang="en-US" sz="1600" b="1">
                <a:solidFill>
                  <a:srgbClr val="FA005A"/>
                </a:solidFill>
                <a:latin typeface="Microsoft YaHei UI" panose="020B0503020204020204" charset="-122"/>
                <a:ea typeface="Microsoft YaHei UI" panose="020B0503020204020204" charset="-122"/>
              </a:rPr>
              <a:t>USE OF BUILT-IN FUNCTIONS</a:t>
            </a:r>
            <a:endParaRPr lang="en-US" sz="1600" b="1">
              <a:solidFill>
                <a:srgbClr val="FA005A"/>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Built-in functions save time and effort by providing ready-made solutions for common tasks, allowing you to focus on solving more complex problems.</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These functions are thoroughly tested and maintained by the Python community, ensuring their reliability and correctness.</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Built-in functions are implemented in C and optimized for speed, often outperforming equivalent user-defined functions.</a:t>
            </a: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50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p:txBody>
      </p:sp>
      <p:pic>
        <p:nvPicPr>
          <p:cNvPr id="12" name="Content Placeholder 11" descr="BuiltinFunctions"/>
          <p:cNvPicPr>
            <a:picLocks noGrp="1" noChangeAspect="1"/>
          </p:cNvPicPr>
          <p:nvPr>
            <p:ph idx="1"/>
          </p:nvPr>
        </p:nvPicPr>
        <p:blipFill>
          <a:blip r:embed="rId2"/>
          <a:srcRect l="857" t="2431" r="967" b="2202"/>
          <a:stretch>
            <a:fillRect/>
          </a:stretch>
        </p:blipFill>
        <p:spPr>
          <a:xfrm>
            <a:off x="6789420" y="3419475"/>
            <a:ext cx="5038090" cy="3207385"/>
          </a:xfrm>
          <a:prstGeom prst="rect">
            <a:avLst/>
          </a:prstGeom>
          <a:ln>
            <a:solidFill>
              <a:srgbClr val="0070C0"/>
            </a:solidFill>
          </a:ln>
        </p:spPr>
      </p:pic>
      <p:grpSp>
        <p:nvGrpSpPr>
          <p:cNvPr id="11" name="Group 10"/>
          <p:cNvGrpSpPr/>
          <p:nvPr/>
        </p:nvGrpSpPr>
        <p:grpSpPr>
          <a:xfrm>
            <a:off x="172720" y="216535"/>
            <a:ext cx="4720590" cy="725170"/>
            <a:chOff x="272" y="341"/>
            <a:chExt cx="7434" cy="1142"/>
          </a:xfrm>
        </p:grpSpPr>
        <p:sp>
          <p:nvSpPr>
            <p:cNvPr id="18" name="Rectangles 17"/>
            <p:cNvSpPr/>
            <p:nvPr>
              <p:custDataLst>
                <p:tags r:id="rId3"/>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custDataLst>
                <p:tags r:id="rId4"/>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Rectangles 3"/>
            <p:cNvSpPr/>
            <p:nvPr>
              <p:custDataLst>
                <p:tags r:id="rId5"/>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custDataLst>
                <p:tags r:id="rId6"/>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Text Box 31"/>
            <p:cNvSpPr txBox="1"/>
            <p:nvPr>
              <p:custDataLst>
                <p:tags r:id="rId7"/>
              </p:custDataLst>
            </p:nvPr>
          </p:nvSpPr>
          <p:spPr>
            <a:xfrm>
              <a:off x="272" y="341"/>
              <a:ext cx="7434"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BUILT-IN FUNCTION</a:t>
              </a:r>
              <a:endParaRPr lang="en-US" sz="3200"/>
            </a:p>
          </p:txBody>
        </p:sp>
      </p:grpSp>
      <p:sp>
        <p:nvSpPr>
          <p:cNvPr id="58" name="Flowchart: Alternate Process 57"/>
          <p:cNvSpPr/>
          <p:nvPr/>
        </p:nvSpPr>
        <p:spPr>
          <a:xfrm>
            <a:off x="914400" y="4432300"/>
            <a:ext cx="5118100" cy="7797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rPr>
              <a:t>my_list = [</a:t>
            </a:r>
            <a:r>
              <a:rPr lang="en-US" sz="1200" b="1">
                <a:solidFill>
                  <a:srgbClr val="FA005A"/>
                </a:solidFill>
                <a:latin typeface="Microsoft YaHei UI" panose="020B0503020204020204" charset="-122"/>
                <a:ea typeface="Microsoft YaHei UI" panose="020B0503020204020204" charset="-122"/>
              </a:rPr>
              <a:t>1</a:t>
            </a:r>
            <a:r>
              <a:rPr lang="en-US" sz="1200" b="1">
                <a:solidFill>
                  <a:schemeClr val="bg1"/>
                </a:solidFill>
                <a:latin typeface="Microsoft YaHei UI" panose="020B0503020204020204" charset="-122"/>
                <a:ea typeface="Microsoft YaHei UI" panose="020B0503020204020204" charset="-122"/>
              </a:rPr>
              <a:t>,</a:t>
            </a:r>
            <a:r>
              <a:rPr lang="en-US" sz="1200" b="1">
                <a:solidFill>
                  <a:srgbClr val="FA005A"/>
                </a:solidFill>
                <a:latin typeface="Microsoft YaHei UI" panose="020B0503020204020204" charset="-122"/>
                <a:ea typeface="Microsoft YaHei UI" panose="020B0503020204020204" charset="-122"/>
              </a:rPr>
              <a:t> 2</a:t>
            </a:r>
            <a:r>
              <a:rPr lang="en-US" sz="1200" b="1">
                <a:solidFill>
                  <a:schemeClr val="bg1"/>
                </a:solidFill>
                <a:latin typeface="Microsoft YaHei UI" panose="020B0503020204020204" charset="-122"/>
                <a:ea typeface="Microsoft YaHei UI" panose="020B0503020204020204" charset="-122"/>
              </a:rPr>
              <a:t>,</a:t>
            </a:r>
            <a:r>
              <a:rPr lang="en-US" sz="1200" b="1">
                <a:solidFill>
                  <a:srgbClr val="FA005A"/>
                </a:solidFill>
                <a:latin typeface="Microsoft YaHei UI" panose="020B0503020204020204" charset="-122"/>
                <a:ea typeface="Microsoft YaHei UI" panose="020B0503020204020204" charset="-122"/>
              </a:rPr>
              <a:t> 3</a:t>
            </a:r>
            <a:r>
              <a:rPr lang="en-US" sz="1200" b="1">
                <a:solidFill>
                  <a:schemeClr val="bg1"/>
                </a:solidFill>
                <a:latin typeface="Microsoft YaHei UI" panose="020B0503020204020204" charset="-122"/>
                <a:ea typeface="Microsoft YaHei UI" panose="020B0503020204020204" charset="-122"/>
              </a:rPr>
              <a:t>,</a:t>
            </a:r>
            <a:r>
              <a:rPr lang="en-US" sz="1200" b="1">
                <a:solidFill>
                  <a:srgbClr val="FA005A"/>
                </a:solidFill>
                <a:latin typeface="Microsoft YaHei UI" panose="020B0503020204020204" charset="-122"/>
                <a:ea typeface="Microsoft YaHei UI" panose="020B0503020204020204" charset="-122"/>
              </a:rPr>
              <a:t> 4</a:t>
            </a:r>
            <a:r>
              <a:rPr lang="en-US" sz="1200" b="1">
                <a:solidFill>
                  <a:schemeClr val="bg1"/>
                </a:solidFill>
                <a:latin typeface="Microsoft YaHei UI" panose="020B0503020204020204" charset="-122"/>
                <a:ea typeface="Microsoft YaHei UI" panose="020B0503020204020204" charset="-122"/>
              </a:rPr>
              <a:t>,</a:t>
            </a:r>
            <a:r>
              <a:rPr lang="en-US" sz="1200" b="1">
                <a:solidFill>
                  <a:srgbClr val="FA005A"/>
                </a:solidFill>
                <a:latin typeface="Microsoft YaHei UI" panose="020B0503020204020204" charset="-122"/>
                <a:ea typeface="Microsoft YaHei UI" panose="020B0503020204020204" charset="-122"/>
              </a:rPr>
              <a:t> 5</a:t>
            </a:r>
            <a:r>
              <a:rPr lang="en-US" sz="1200" b="1">
                <a:latin typeface="Microsoft YaHei UI" panose="020B0503020204020204" charset="-122"/>
                <a:ea typeface="Microsoft YaHei UI" panose="020B0503020204020204" charset="-122"/>
              </a:rPr>
              <a:t>]</a:t>
            </a:r>
            <a:endParaRPr lang="en-US" sz="1200" b="1">
              <a:latin typeface="Microsoft YaHei UI" panose="020B0503020204020204" charset="-122"/>
              <a:ea typeface="Microsoft YaHei UI" panose="020B0503020204020204" charset="-122"/>
            </a:endParaRPr>
          </a:p>
          <a:p>
            <a:pPr algn="l">
              <a:lnSpc>
                <a:spcPct val="120000"/>
              </a:lnSpc>
            </a:pPr>
            <a:r>
              <a:rPr lang="en-US" sz="1200" b="1">
                <a:solidFill>
                  <a:srgbClr val="FFFF00"/>
                </a:solidFill>
                <a:latin typeface="Microsoft YaHei UI" panose="020B0503020204020204" charset="-122"/>
                <a:ea typeface="Microsoft YaHei UI" panose="020B0503020204020204" charset="-122"/>
              </a:rPr>
              <a:t>print</a:t>
            </a:r>
            <a:r>
              <a:rPr lang="en-US" sz="1200" b="1">
                <a:latin typeface="Microsoft YaHei UI" panose="020B0503020204020204" charset="-122"/>
                <a:ea typeface="Microsoft YaHei UI" panose="020B0503020204020204" charset="-122"/>
              </a:rPr>
              <a:t>(</a:t>
            </a:r>
            <a:r>
              <a:rPr lang="en-US" sz="1200" b="1">
                <a:solidFill>
                  <a:srgbClr val="FFFF00"/>
                </a:solidFill>
                <a:latin typeface="Microsoft YaHei UI" panose="020B0503020204020204" charset="-122"/>
                <a:ea typeface="Microsoft YaHei UI" panose="020B0503020204020204" charset="-122"/>
              </a:rPr>
              <a:t>len</a:t>
            </a:r>
            <a:r>
              <a:rPr lang="en-US" sz="1200" b="1">
                <a:latin typeface="Microsoft YaHei UI" panose="020B0503020204020204" charset="-122"/>
                <a:ea typeface="Microsoft YaHei UI" panose="020B0503020204020204" charset="-122"/>
              </a:rPr>
              <a:t>(my_list))  </a:t>
            </a:r>
            <a:endParaRPr lang="en-US" sz="1200" b="1">
              <a:latin typeface="Microsoft YaHei UI" panose="020B0503020204020204" charset="-122"/>
              <a:ea typeface="Microsoft YaHei UI" panose="020B0503020204020204" charset="-122"/>
            </a:endParaRPr>
          </a:p>
          <a:p>
            <a:pPr algn="l">
              <a:lnSpc>
                <a:spcPct val="120000"/>
              </a:lnSpc>
            </a:pPr>
            <a:r>
              <a:rPr lang="en-US" sz="1200" b="1">
                <a:solidFill>
                  <a:schemeClr val="bg1">
                    <a:lumMod val="85000"/>
                  </a:schemeClr>
                </a:solidFill>
                <a:latin typeface="Microsoft YaHei UI" panose="020B0503020204020204" charset="-122"/>
                <a:ea typeface="Microsoft YaHei UI" panose="020B0503020204020204" charset="-122"/>
              </a:rPr>
              <a:t># Output will be 5</a:t>
            </a:r>
            <a:endParaRPr lang="en-US" sz="1200" b="1">
              <a:solidFill>
                <a:schemeClr val="bg1">
                  <a:lumMod val="85000"/>
                </a:schemeClr>
              </a:solidFill>
              <a:latin typeface="Microsoft YaHei UI" panose="020B0503020204020204" charset="-122"/>
              <a:ea typeface="Microsoft YaHei UI" panose="020B0503020204020204" charset="-122"/>
            </a:endParaRPr>
          </a:p>
        </p:txBody>
      </p:sp>
      <p:pic>
        <p:nvPicPr>
          <p:cNvPr id="34"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pic>
        <p:nvPicPr>
          <p:cNvPr id="7" name="Picture 6" descr="5rrzS73X4"/>
          <p:cNvPicPr>
            <a:picLocks noChangeAspect="1"/>
          </p:cNvPicPr>
          <p:nvPr/>
        </p:nvPicPr>
        <p:blipFill>
          <a:blip r:embed="rId10"/>
          <a:srcRect l="1583" t="2185" r="1793" b="2505"/>
          <a:stretch>
            <a:fillRect/>
          </a:stretch>
        </p:blipFill>
        <p:spPr>
          <a:xfrm>
            <a:off x="6789420" y="978535"/>
            <a:ext cx="5038090" cy="2386330"/>
          </a:xfrm>
          <a:prstGeom prst="rect">
            <a:avLst/>
          </a:prstGeom>
          <a:ln>
            <a:solidFill>
              <a:srgbClr val="0070C0"/>
            </a:solidFill>
          </a:ln>
        </p:spPr>
      </p:pic>
      <p:sp>
        <p:nvSpPr>
          <p:cNvPr id="9" name="Flowchart: Alternate Process 8"/>
          <p:cNvSpPr/>
          <p:nvPr/>
        </p:nvSpPr>
        <p:spPr>
          <a:xfrm>
            <a:off x="914400" y="5357495"/>
            <a:ext cx="5118100" cy="10471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rPr>
              <a:t>my_list = [</a:t>
            </a:r>
            <a:r>
              <a:rPr lang="en-US" sz="1200" b="1">
                <a:solidFill>
                  <a:srgbClr val="FA005A"/>
                </a:solidFill>
                <a:latin typeface="Microsoft YaHei UI" panose="020B0503020204020204" charset="-122"/>
                <a:ea typeface="Microsoft YaHei UI" panose="020B0503020204020204" charset="-122"/>
              </a:rPr>
              <a:t>1</a:t>
            </a:r>
            <a:r>
              <a:rPr lang="en-US" sz="1200" b="1">
                <a:solidFill>
                  <a:schemeClr val="bg1"/>
                </a:solidFill>
                <a:latin typeface="Microsoft YaHei UI" panose="020B0503020204020204" charset="-122"/>
                <a:ea typeface="Microsoft YaHei UI" panose="020B0503020204020204" charset="-122"/>
              </a:rPr>
              <a:t>,</a:t>
            </a:r>
            <a:r>
              <a:rPr lang="en-US" sz="1200" b="1">
                <a:solidFill>
                  <a:srgbClr val="FA005A"/>
                </a:solidFill>
                <a:latin typeface="Microsoft YaHei UI" panose="020B0503020204020204" charset="-122"/>
                <a:ea typeface="Microsoft YaHei UI" panose="020B0503020204020204" charset="-122"/>
              </a:rPr>
              <a:t> 2</a:t>
            </a:r>
            <a:r>
              <a:rPr lang="en-US" sz="1200" b="1">
                <a:solidFill>
                  <a:schemeClr val="bg1"/>
                </a:solidFill>
                <a:latin typeface="Microsoft YaHei UI" panose="020B0503020204020204" charset="-122"/>
                <a:ea typeface="Microsoft YaHei UI" panose="020B0503020204020204" charset="-122"/>
              </a:rPr>
              <a:t>,</a:t>
            </a:r>
            <a:r>
              <a:rPr lang="en-US" sz="1200" b="1">
                <a:solidFill>
                  <a:srgbClr val="FA005A"/>
                </a:solidFill>
                <a:latin typeface="Microsoft YaHei UI" panose="020B0503020204020204" charset="-122"/>
                <a:ea typeface="Microsoft YaHei UI" panose="020B0503020204020204" charset="-122"/>
              </a:rPr>
              <a:t> 3</a:t>
            </a:r>
            <a:r>
              <a:rPr lang="en-US" sz="1200" b="1">
                <a:solidFill>
                  <a:schemeClr val="bg1"/>
                </a:solidFill>
                <a:latin typeface="Microsoft YaHei UI" panose="020B0503020204020204" charset="-122"/>
                <a:ea typeface="Microsoft YaHei UI" panose="020B0503020204020204" charset="-122"/>
              </a:rPr>
              <a:t>,</a:t>
            </a:r>
            <a:r>
              <a:rPr lang="en-US" sz="1200" b="1">
                <a:solidFill>
                  <a:srgbClr val="FA005A"/>
                </a:solidFill>
                <a:latin typeface="Microsoft YaHei UI" panose="020B0503020204020204" charset="-122"/>
                <a:ea typeface="Microsoft YaHei UI" panose="020B0503020204020204" charset="-122"/>
              </a:rPr>
              <a:t> 4</a:t>
            </a:r>
            <a:r>
              <a:rPr lang="en-US" sz="1200" b="1">
                <a:solidFill>
                  <a:schemeClr val="bg1"/>
                </a:solidFill>
                <a:latin typeface="Microsoft YaHei UI" panose="020B0503020204020204" charset="-122"/>
                <a:ea typeface="Microsoft YaHei UI" panose="020B0503020204020204" charset="-122"/>
              </a:rPr>
              <a:t>,</a:t>
            </a:r>
            <a:r>
              <a:rPr lang="en-US" sz="1200" b="1">
                <a:solidFill>
                  <a:srgbClr val="FA005A"/>
                </a:solidFill>
                <a:latin typeface="Microsoft YaHei UI" panose="020B0503020204020204" charset="-122"/>
                <a:ea typeface="Microsoft YaHei UI" panose="020B0503020204020204" charset="-122"/>
              </a:rPr>
              <a:t> 5</a:t>
            </a:r>
            <a:r>
              <a:rPr lang="en-US" sz="1200" b="1">
                <a:latin typeface="Microsoft YaHei UI" panose="020B0503020204020204" charset="-122"/>
                <a:ea typeface="Microsoft YaHei UI" panose="020B0503020204020204" charset="-122"/>
              </a:rPr>
              <a:t>]</a:t>
            </a:r>
            <a:endParaRPr lang="en-US" sz="1200" b="1">
              <a:latin typeface="Microsoft YaHei UI" panose="020B0503020204020204" charset="-122"/>
              <a:ea typeface="Microsoft YaHei UI" panose="020B0503020204020204" charset="-122"/>
            </a:endParaRPr>
          </a:p>
          <a:p>
            <a:pPr algn="l">
              <a:lnSpc>
                <a:spcPct val="120000"/>
              </a:lnSpc>
            </a:pPr>
            <a:r>
              <a:rPr lang="en-US" sz="1200" b="1">
                <a:latin typeface="Microsoft YaHei UI" panose="020B0503020204020204" charset="-122"/>
                <a:ea typeface="Microsoft YaHei UI" panose="020B0503020204020204" charset="-122"/>
              </a:rPr>
              <a:t>my_tuple = </a:t>
            </a:r>
            <a:r>
              <a:rPr lang="en-US" sz="1200" b="1">
                <a:solidFill>
                  <a:srgbClr val="FFFF00"/>
                </a:solidFill>
                <a:latin typeface="Microsoft YaHei UI" panose="020B0503020204020204" charset="-122"/>
                <a:ea typeface="Microsoft YaHei UI" panose="020B0503020204020204" charset="-122"/>
              </a:rPr>
              <a:t>tuple</a:t>
            </a:r>
            <a:r>
              <a:rPr lang="en-US" sz="1200" b="1">
                <a:latin typeface="Microsoft YaHei UI" panose="020B0503020204020204" charset="-122"/>
                <a:ea typeface="Microsoft YaHei UI" panose="020B0503020204020204" charset="-122"/>
              </a:rPr>
              <a:t>(</a:t>
            </a:r>
            <a:r>
              <a:rPr lang="en-US" sz="1200" b="1">
                <a:latin typeface="Microsoft YaHei UI" panose="020B0503020204020204" charset="-122"/>
                <a:ea typeface="Microsoft YaHei UI" panose="020B0503020204020204" charset="-122"/>
                <a:sym typeface="+mn-ea"/>
              </a:rPr>
              <a:t>my_list )</a:t>
            </a:r>
            <a:endParaRPr lang="en-US" sz="1200" b="1">
              <a:latin typeface="Microsoft YaHei UI" panose="020B0503020204020204" charset="-122"/>
              <a:ea typeface="Microsoft YaHei UI" panose="020B0503020204020204" charset="-122"/>
            </a:endParaRPr>
          </a:p>
          <a:p>
            <a:pPr algn="l">
              <a:lnSpc>
                <a:spcPct val="120000"/>
              </a:lnSpc>
            </a:pPr>
            <a:r>
              <a:rPr lang="en-US" sz="1200" b="1">
                <a:solidFill>
                  <a:srgbClr val="FFFF00"/>
                </a:solidFill>
                <a:latin typeface="Microsoft YaHei UI" panose="020B0503020204020204" charset="-122"/>
                <a:ea typeface="Microsoft YaHei UI" panose="020B0503020204020204" charset="-122"/>
              </a:rPr>
              <a:t>print</a:t>
            </a:r>
            <a:r>
              <a:rPr lang="en-US" sz="1200" b="1">
                <a:latin typeface="Microsoft YaHei UI" panose="020B0503020204020204" charset="-122"/>
                <a:ea typeface="Microsoft YaHei UI" panose="020B0503020204020204" charset="-122"/>
              </a:rPr>
              <a:t>(</a:t>
            </a:r>
            <a:r>
              <a:rPr lang="en-US" sz="1200" b="1">
                <a:latin typeface="Microsoft YaHei UI" panose="020B0503020204020204" charset="-122"/>
                <a:ea typeface="Microsoft YaHei UI" panose="020B0503020204020204" charset="-122"/>
                <a:sym typeface="+mn-ea"/>
              </a:rPr>
              <a:t>my_tuple</a:t>
            </a:r>
            <a:r>
              <a:rPr lang="en-US" sz="1200" b="1">
                <a:latin typeface="Microsoft YaHei UI" panose="020B0503020204020204" charset="-122"/>
                <a:ea typeface="Microsoft YaHei UI" panose="020B0503020204020204" charset="-122"/>
              </a:rPr>
              <a:t>)  </a:t>
            </a:r>
            <a:endParaRPr lang="en-US" sz="1200" b="1">
              <a:latin typeface="Microsoft YaHei UI" panose="020B0503020204020204" charset="-122"/>
              <a:ea typeface="Microsoft YaHei UI" panose="020B0503020204020204" charset="-122"/>
            </a:endParaRPr>
          </a:p>
          <a:p>
            <a:pPr algn="l">
              <a:lnSpc>
                <a:spcPct val="120000"/>
              </a:lnSpc>
            </a:pPr>
            <a:r>
              <a:rPr lang="en-US" sz="1200" b="1">
                <a:solidFill>
                  <a:schemeClr val="bg1">
                    <a:lumMod val="85000"/>
                  </a:schemeClr>
                </a:solidFill>
                <a:latin typeface="Microsoft YaHei UI" panose="020B0503020204020204" charset="-122"/>
                <a:ea typeface="Microsoft YaHei UI" panose="020B0503020204020204" charset="-122"/>
              </a:rPr>
              <a:t># Output will be (1, 2, 3, 4, 5)</a:t>
            </a:r>
            <a:endParaRPr lang="en-US" sz="1200" b="1">
              <a:solidFill>
                <a:schemeClr val="bg1">
                  <a:lumMod val="85000"/>
                </a:schemeClr>
              </a:solidFill>
              <a:latin typeface="Microsoft YaHei UI" panose="020B0503020204020204" charset="-122"/>
              <a:ea typeface="Microsoft YaHei UI"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par>
                                <p:cTn id="13" presetID="53" presetClass="entr" presetSubtype="16"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 grpId="0" animBg="1"/>
      <p:bldP spid="58" grpId="1" animBg="1"/>
      <p:bldP spid="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pic>
        <p:nvPicPr>
          <p:cNvPr id="3" name="Content Placeholder 2" descr="Lamda"/>
          <p:cNvPicPr>
            <a:picLocks noGrp="1" noChangeAspect="1"/>
          </p:cNvPicPr>
          <p:nvPr>
            <p:ph sz="half" idx="1"/>
          </p:nvPr>
        </p:nvPicPr>
        <p:blipFill>
          <a:blip r:embed="rId2"/>
          <a:stretch>
            <a:fillRect/>
          </a:stretch>
        </p:blipFill>
        <p:spPr>
          <a:xfrm>
            <a:off x="6777990" y="3823970"/>
            <a:ext cx="5038090" cy="2806700"/>
          </a:xfrm>
          <a:prstGeom prst="rect">
            <a:avLst/>
          </a:prstGeom>
          <a:ln>
            <a:solidFill>
              <a:srgbClr val="0070C0"/>
            </a:solidFill>
          </a:ln>
        </p:spPr>
      </p:pic>
      <p:sp>
        <p:nvSpPr>
          <p:cNvPr id="26" name="Rectangles 25"/>
          <p:cNvSpPr/>
          <p:nvPr/>
        </p:nvSpPr>
        <p:spPr>
          <a:xfrm>
            <a:off x="274320" y="961390"/>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a:solidFill>
                  <a:srgbClr val="00B0F0"/>
                </a:solidFill>
                <a:latin typeface="Microsoft YaHei UI" panose="020B0503020204020204" charset="-122"/>
                <a:ea typeface="Microsoft YaHei UI" panose="020B0503020204020204" charset="-122"/>
              </a:rPr>
              <a:t>LAMDA FUNCTION</a:t>
            </a:r>
            <a:endParaRPr lang="en-US"/>
          </a:p>
          <a:p>
            <a:pPr marL="285750" indent="-285750" algn="l">
              <a:lnSpc>
                <a:spcPct val="120000"/>
              </a:lnSpc>
              <a:buFont typeface="Wingdings" panose="05000000000000000000" charset="0"/>
              <a:buChar char="§"/>
            </a:pPr>
            <a:r>
              <a:rPr lang="en-US" sz="1300">
                <a:latin typeface="Microsoft YaHei UI" panose="020B0503020204020204" charset="-122"/>
                <a:ea typeface="Microsoft YaHei UI" panose="020B0503020204020204" charset="-122"/>
              </a:rPr>
              <a:t>A lambda function is a small anonymous function.</a:t>
            </a:r>
            <a:endParaRPr lang="en-US" sz="130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latin typeface="Microsoft YaHei UI" panose="020B0503020204020204" charset="-122"/>
                <a:ea typeface="Microsoft YaHei UI" panose="020B0503020204020204" charset="-122"/>
              </a:rPr>
              <a:t>A lambda function can take any number of arguments, but can only have one expression.</a:t>
            </a:r>
            <a:endParaRPr lang="en-US" sz="1300">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latin typeface="Microsoft YaHei UI" panose="020B0503020204020204" charset="-122"/>
                <a:ea typeface="Microsoft YaHei UI" panose="020B0503020204020204" charset="-122"/>
              </a:rPr>
              <a:t>The expression is executed and the result is returned</a:t>
            </a:r>
            <a:endParaRPr lang="en-US" sz="1300">
              <a:latin typeface="Microsoft YaHei UI" panose="020B0503020204020204" charset="-122"/>
              <a:ea typeface="Microsoft YaHei UI" panose="020B0503020204020204" charset="-122"/>
            </a:endParaRPr>
          </a:p>
          <a:p>
            <a:pPr indent="0" algn="l">
              <a:lnSpc>
                <a:spcPct val="110000"/>
              </a:lnSpc>
              <a:buFont typeface="Arial" panose="020B0604020202020204" pitchFamily="34" charset="0"/>
              <a:buNone/>
            </a:pPr>
            <a:endParaRPr lang="en-US" sz="1300" b="1">
              <a:solidFill>
                <a:srgbClr val="FA005A"/>
              </a:solidFill>
              <a:latin typeface="Microsoft YaHei UI" panose="020B0503020204020204" charset="-122"/>
              <a:ea typeface="Microsoft YaHei UI" panose="020B0503020204020204" charset="-122"/>
              <a:sym typeface="+mn-ea"/>
            </a:endParaRPr>
          </a:p>
          <a:p>
            <a:pPr indent="0" algn="l">
              <a:lnSpc>
                <a:spcPct val="110000"/>
              </a:lnSpc>
              <a:buFont typeface="Arial" panose="020B0604020202020204" pitchFamily="34" charset="0"/>
              <a:buNone/>
            </a:pPr>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marL="285750" indent="-285750" algn="l">
              <a:lnSpc>
                <a:spcPct val="110000"/>
              </a:lnSpc>
              <a:buFont typeface="Arial" panose="020B0604020202020204" pitchFamily="34" charset="0"/>
              <a:buChar char="•"/>
            </a:pPr>
            <a:endParaRPr lang="en-US" sz="1300">
              <a:latin typeface="Microsoft YaHei UI" panose="020B0503020204020204" charset="-122"/>
              <a:ea typeface="Microsoft YaHei UI" panose="020B0503020204020204" charset="-122"/>
            </a:endParaRPr>
          </a:p>
          <a:p>
            <a:pPr algn="l"/>
            <a:endParaRPr lang="en-US"/>
          </a:p>
          <a:p>
            <a:pPr algn="l"/>
            <a:endParaRPr lang="en-US" sz="1600" b="1">
              <a:solidFill>
                <a:srgbClr val="FA005A"/>
              </a:solidFill>
              <a:latin typeface="Microsoft YaHei UI" panose="020B0503020204020204" charset="-122"/>
              <a:ea typeface="Microsoft YaHei UI" panose="020B0503020204020204" charset="-122"/>
            </a:endParaRPr>
          </a:p>
          <a:p>
            <a:pPr algn="l"/>
            <a:endParaRPr lang="en-US" sz="1600" b="1">
              <a:solidFill>
                <a:srgbClr val="FA005A"/>
              </a:solidFill>
              <a:latin typeface="Microsoft YaHei UI" panose="020B0503020204020204" charset="-122"/>
              <a:ea typeface="Microsoft YaHei UI" panose="020B0503020204020204" charset="-122"/>
            </a:endParaRPr>
          </a:p>
          <a:p>
            <a:pPr algn="l"/>
            <a:r>
              <a:rPr lang="en-US" sz="1600" b="1">
                <a:solidFill>
                  <a:srgbClr val="FA005A"/>
                </a:solidFill>
                <a:latin typeface="Microsoft YaHei UI" panose="020B0503020204020204" charset="-122"/>
                <a:ea typeface="Microsoft YaHei UI" panose="020B0503020204020204" charset="-122"/>
              </a:rPr>
              <a:t>USE OF LAMBDA FUNCTION</a:t>
            </a:r>
            <a:endParaRPr lang="en-US" sz="1600" b="1">
              <a:solidFill>
                <a:srgbClr val="FA005A"/>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Lambda functions are useful for simple, short tasks where writing a full function would be overkill.</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They can make the code more concise and readable, especially when used with functions like map, filter, and sorted.</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Lambda functions are often used as arguments to higher-order functions. This allows for inline definition of simple operations without cluttering the namespace with additional function names.</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endParaRPr lang="en-US" b="1">
              <a:solidFill>
                <a:srgbClr val="FA005A"/>
              </a:solidFill>
            </a:endParaRPr>
          </a:p>
        </p:txBody>
      </p:sp>
      <p:grpSp>
        <p:nvGrpSpPr>
          <p:cNvPr id="11" name="Group 10"/>
          <p:cNvGrpSpPr/>
          <p:nvPr/>
        </p:nvGrpSpPr>
        <p:grpSpPr>
          <a:xfrm>
            <a:off x="172720" y="216535"/>
            <a:ext cx="4720590" cy="725170"/>
            <a:chOff x="272" y="341"/>
            <a:chExt cx="7434" cy="1142"/>
          </a:xfrm>
        </p:grpSpPr>
        <p:sp>
          <p:nvSpPr>
            <p:cNvPr id="18" name="Rectangles 17"/>
            <p:cNvSpPr/>
            <p:nvPr>
              <p:custDataLst>
                <p:tags r:id="rId3"/>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custDataLst>
                <p:tags r:id="rId4"/>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custDataLst>
                <p:tags r:id="rId5"/>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ectangles 5"/>
            <p:cNvSpPr/>
            <p:nvPr>
              <p:custDataLst>
                <p:tags r:id="rId6"/>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Text Box 31"/>
            <p:cNvSpPr txBox="1"/>
            <p:nvPr>
              <p:custDataLst>
                <p:tags r:id="rId7"/>
              </p:custDataLst>
            </p:nvPr>
          </p:nvSpPr>
          <p:spPr>
            <a:xfrm>
              <a:off x="272" y="341"/>
              <a:ext cx="7434"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LAMBDA FUNCTION</a:t>
              </a:r>
              <a:endParaRPr lang="en-US" sz="3200"/>
            </a:p>
          </p:txBody>
        </p:sp>
      </p:grpSp>
      <p:sp>
        <p:nvSpPr>
          <p:cNvPr id="58" name="Flowchart: Alternate Process 57"/>
          <p:cNvSpPr/>
          <p:nvPr/>
        </p:nvSpPr>
        <p:spPr>
          <a:xfrm>
            <a:off x="709930" y="2452370"/>
            <a:ext cx="5529580" cy="8293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300" b="1">
                <a:solidFill>
                  <a:srgbClr val="FBFC31"/>
                </a:solidFill>
                <a:latin typeface="Microsoft YaHei UI" panose="020B0503020204020204" charset="-122"/>
                <a:ea typeface="Microsoft YaHei UI" panose="020B0503020204020204" charset="-122"/>
                <a:sym typeface="+mn-ea"/>
              </a:rPr>
              <a:t>add </a:t>
            </a:r>
            <a:r>
              <a:rPr lang="en-US" sz="1300" b="1">
                <a:latin typeface="Microsoft YaHei UI" panose="020B0503020204020204" charset="-122"/>
                <a:ea typeface="Microsoft YaHei UI" panose="020B0503020204020204" charset="-122"/>
                <a:sym typeface="+mn-ea"/>
              </a:rPr>
              <a:t>= </a:t>
            </a:r>
            <a:r>
              <a:rPr lang="en-US" sz="1300" b="1">
                <a:solidFill>
                  <a:srgbClr val="026FE1"/>
                </a:solidFill>
                <a:latin typeface="Microsoft YaHei UI" panose="020B0503020204020204" charset="-122"/>
                <a:ea typeface="Microsoft YaHei UI" panose="020B0503020204020204" charset="-122"/>
                <a:sym typeface="+mn-ea"/>
              </a:rPr>
              <a:t>lambda </a:t>
            </a:r>
            <a:r>
              <a:rPr lang="en-US" sz="1300" b="1">
                <a:latin typeface="Microsoft YaHei UI" panose="020B0503020204020204" charset="-122"/>
                <a:ea typeface="Microsoft YaHei UI" panose="020B0503020204020204" charset="-122"/>
                <a:sym typeface="+mn-ea"/>
              </a:rPr>
              <a:t>a, b: a </a:t>
            </a:r>
            <a:r>
              <a:rPr lang="en-US" sz="1300" b="1">
                <a:solidFill>
                  <a:srgbClr val="FA005A"/>
                </a:solidFill>
                <a:latin typeface="Microsoft YaHei UI" panose="020B0503020204020204" charset="-122"/>
                <a:ea typeface="Microsoft YaHei UI" panose="020B0503020204020204" charset="-122"/>
                <a:sym typeface="+mn-ea"/>
              </a:rPr>
              <a:t>+ </a:t>
            </a:r>
            <a:r>
              <a:rPr lang="en-US" sz="1300" b="1">
                <a:latin typeface="Microsoft YaHei UI" panose="020B0503020204020204" charset="-122"/>
                <a:ea typeface="Microsoft YaHei UI" panose="020B0503020204020204" charset="-122"/>
                <a:sym typeface="+mn-ea"/>
              </a:rPr>
              <a:t>b</a:t>
            </a:r>
            <a:endParaRPr lang="en-US" sz="1300" b="1">
              <a:latin typeface="Microsoft YaHei UI" panose="020B0503020204020204" charset="-122"/>
              <a:ea typeface="Microsoft YaHei UI" panose="020B0503020204020204" charset="-122"/>
            </a:endParaRPr>
          </a:p>
          <a:p>
            <a:pPr algn="l">
              <a:lnSpc>
                <a:spcPct val="110000"/>
              </a:lnSpc>
            </a:pPr>
            <a:r>
              <a:rPr lang="en-US" sz="1300" b="1">
                <a:solidFill>
                  <a:schemeClr val="bg1"/>
                </a:solidFill>
                <a:latin typeface="Microsoft YaHei UI" panose="020B0503020204020204" charset="-122"/>
                <a:ea typeface="Microsoft YaHei UI" panose="020B0503020204020204" charset="-122"/>
                <a:sym typeface="+mn-ea"/>
              </a:rPr>
              <a:t>result </a:t>
            </a:r>
            <a:r>
              <a:rPr lang="en-US" sz="1300" b="1">
                <a:latin typeface="Microsoft YaHei UI" panose="020B0503020204020204" charset="-122"/>
                <a:ea typeface="Microsoft YaHei UI" panose="020B0503020204020204" charset="-122"/>
                <a:sym typeface="+mn-ea"/>
              </a:rPr>
              <a:t>= </a:t>
            </a:r>
            <a:r>
              <a:rPr lang="en-US" sz="1300" b="1">
                <a:solidFill>
                  <a:srgbClr val="FBFC31"/>
                </a:solidFill>
                <a:latin typeface="Microsoft YaHei UI" panose="020B0503020204020204" charset="-122"/>
                <a:ea typeface="Microsoft YaHei UI" panose="020B0503020204020204" charset="-122"/>
                <a:sym typeface="+mn-ea"/>
              </a:rPr>
              <a:t>add(</a:t>
            </a:r>
            <a:r>
              <a:rPr lang="en-US" sz="1300" b="1">
                <a:solidFill>
                  <a:srgbClr val="0070C0"/>
                </a:solidFill>
                <a:latin typeface="Microsoft YaHei UI" panose="020B0503020204020204" charset="-122"/>
                <a:ea typeface="Microsoft YaHei UI" panose="020B0503020204020204" charset="-122"/>
                <a:sym typeface="+mn-ea"/>
              </a:rPr>
              <a:t>3</a:t>
            </a:r>
            <a:r>
              <a:rPr lang="en-US" sz="1300" b="1">
                <a:latin typeface="Microsoft YaHei UI" panose="020B0503020204020204" charset="-122"/>
                <a:ea typeface="Microsoft YaHei UI" panose="020B0503020204020204" charset="-122"/>
                <a:sym typeface="+mn-ea"/>
              </a:rPr>
              <a:t>, </a:t>
            </a:r>
            <a:r>
              <a:rPr lang="en-US" sz="1300" b="1">
                <a:solidFill>
                  <a:srgbClr val="0070C0"/>
                </a:solidFill>
                <a:latin typeface="Microsoft YaHei UI" panose="020B0503020204020204" charset="-122"/>
                <a:ea typeface="Microsoft YaHei UI" panose="020B0503020204020204" charset="-122"/>
                <a:sym typeface="+mn-ea"/>
              </a:rPr>
              <a:t>6</a:t>
            </a:r>
            <a:r>
              <a:rPr lang="en-US" sz="1300" b="1">
                <a:solidFill>
                  <a:srgbClr val="FBFC31"/>
                </a:solidFill>
                <a:latin typeface="Microsoft YaHei UI" panose="020B0503020204020204" charset="-122"/>
                <a:ea typeface="Microsoft YaHei UI" panose="020B0503020204020204" charset="-122"/>
                <a:sym typeface="+mn-ea"/>
              </a:rPr>
              <a:t>)</a:t>
            </a:r>
            <a:endParaRPr lang="en-US" sz="1300" b="1">
              <a:latin typeface="Microsoft YaHei UI" panose="020B0503020204020204" charset="-122"/>
              <a:ea typeface="Microsoft YaHei UI" panose="020B0503020204020204" charset="-122"/>
            </a:endParaRPr>
          </a:p>
          <a:p>
            <a:pPr algn="l">
              <a:lnSpc>
                <a:spcPct val="110000"/>
              </a:lnSpc>
            </a:pPr>
            <a:r>
              <a:rPr lang="en-US" sz="1300" b="1">
                <a:solidFill>
                  <a:srgbClr val="FBF933"/>
                </a:solidFill>
                <a:latin typeface="Microsoft YaHei UI" panose="020B0503020204020204" charset="-122"/>
                <a:ea typeface="Microsoft YaHei UI" panose="020B0503020204020204" charset="-122"/>
                <a:sym typeface="+mn-ea"/>
              </a:rPr>
              <a:t>print(</a:t>
            </a:r>
            <a:r>
              <a:rPr lang="en-US" sz="1300" b="1">
                <a:solidFill>
                  <a:schemeClr val="bg1"/>
                </a:solidFill>
                <a:latin typeface="Microsoft YaHei UI" panose="020B0503020204020204" charset="-122"/>
                <a:ea typeface="Microsoft YaHei UI" panose="020B0503020204020204" charset="-122"/>
                <a:sym typeface="+mn-ea"/>
              </a:rPr>
              <a:t>result</a:t>
            </a:r>
            <a:r>
              <a:rPr lang="en-US" sz="1300" b="1">
                <a:solidFill>
                  <a:srgbClr val="FBF933"/>
                </a:solidFill>
                <a:latin typeface="Microsoft YaHei UI" panose="020B0503020204020204" charset="-122"/>
                <a:ea typeface="Microsoft YaHei UI" panose="020B0503020204020204" charset="-122"/>
                <a:sym typeface="+mn-ea"/>
              </a:rPr>
              <a:t>)  </a:t>
            </a:r>
            <a:r>
              <a:rPr lang="en-US" sz="1300" b="1">
                <a:solidFill>
                  <a:schemeClr val="bg1">
                    <a:lumMod val="75000"/>
                  </a:schemeClr>
                </a:solidFill>
                <a:latin typeface="Microsoft YaHei UI" panose="020B0503020204020204" charset="-122"/>
                <a:ea typeface="Microsoft YaHei UI" panose="020B0503020204020204" charset="-122"/>
                <a:sym typeface="+mn-ea"/>
              </a:rPr>
              <a:t>#Output: 9</a:t>
            </a:r>
            <a:endParaRPr lang="en-US" sz="1300" b="1">
              <a:solidFill>
                <a:schemeClr val="bg1">
                  <a:lumMod val="75000"/>
                </a:schemeClr>
              </a:solidFill>
              <a:latin typeface="Microsoft YaHei UI" panose="020B0503020204020204" charset="-122"/>
              <a:ea typeface="Microsoft YaHei UI" panose="020B0503020204020204" charset="-122"/>
            </a:endParaRPr>
          </a:p>
          <a:p>
            <a:pPr algn="l"/>
            <a:endParaRPr lang="en-US" sz="1300" b="1">
              <a:latin typeface="Microsoft YaHei UI" panose="020B0503020204020204" charset="-122"/>
              <a:ea typeface="Microsoft YaHei UI" panose="020B0503020204020204" charset="-122"/>
            </a:endParaRPr>
          </a:p>
        </p:txBody>
      </p:sp>
      <p:pic>
        <p:nvPicPr>
          <p:cNvPr id="34"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pic>
        <p:nvPicPr>
          <p:cNvPr id="24" name="Content Placeholder 23" descr="How-to-Use-Python-Lambda-Functions_Watermarked"/>
          <p:cNvPicPr>
            <a:picLocks noChangeAspect="1"/>
          </p:cNvPicPr>
          <p:nvPr>
            <p:ph sz="half" idx="2"/>
          </p:nvPr>
        </p:nvPicPr>
        <p:blipFill>
          <a:blip r:embed="rId10"/>
          <a:srcRect b="14372"/>
          <a:stretch>
            <a:fillRect/>
          </a:stretch>
        </p:blipFill>
        <p:spPr>
          <a:xfrm>
            <a:off x="6777990" y="961390"/>
            <a:ext cx="5038090" cy="2752090"/>
          </a:xfrm>
          <a:prstGeom prst="rect">
            <a:avLst/>
          </a:prstGeom>
          <a:ln>
            <a:solidFill>
              <a:srgbClr val="0070C0"/>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strVal val="#ppt_h"/>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par>
                                <p:cTn id="14" presetID="53"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26" name="Rectangles 25"/>
          <p:cNvSpPr/>
          <p:nvPr/>
        </p:nvSpPr>
        <p:spPr>
          <a:xfrm>
            <a:off x="273685" y="964565"/>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a:solidFill>
                  <a:srgbClr val="00B0F0"/>
                </a:solidFill>
                <a:latin typeface="Microsoft YaHei UI" panose="020B0503020204020204" charset="-122"/>
                <a:ea typeface="Microsoft YaHei UI" panose="020B0503020204020204" charset="-122"/>
              </a:rPr>
              <a:t>RECURSION FUNCTION</a:t>
            </a:r>
            <a:endParaRPr lang="en-US"/>
          </a:p>
          <a:p>
            <a:pPr marL="285750" indent="-285750" algn="l">
              <a:lnSpc>
                <a:spcPct val="120000"/>
              </a:lnSpc>
              <a:buFont typeface="Arial" panose="020B0604020202020204" pitchFamily="34" charset="0"/>
              <a:buChar char="•"/>
            </a:pPr>
            <a:r>
              <a:rPr lang="en-US" sz="1300">
                <a:latin typeface="Microsoft YaHei UI" panose="020B0503020204020204" charset="-122"/>
                <a:ea typeface="Microsoft YaHei UI" panose="020B0503020204020204" charset="-122"/>
              </a:rPr>
              <a:t>Recursion is a programming technique where a function calls itself in order to solve a problem.</a:t>
            </a:r>
            <a:endParaRPr lang="en-US" sz="1300">
              <a:latin typeface="Microsoft YaHei UI" panose="020B0503020204020204" charset="-122"/>
              <a:ea typeface="Microsoft YaHei UI" panose="020B0503020204020204" charset="-122"/>
            </a:endParaRPr>
          </a:p>
          <a:p>
            <a:pPr indent="0" algn="l">
              <a:lnSpc>
                <a:spcPct val="120000"/>
              </a:lnSpc>
              <a:buFont typeface="Arial" panose="020B0604020202020204" pitchFamily="34" charset="0"/>
              <a:buNone/>
            </a:pPr>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indent="0" algn="l">
              <a:lnSpc>
                <a:spcPct val="120000"/>
              </a:lnSpc>
              <a:buFont typeface="Arial" panose="020B0604020202020204" pitchFamily="34" charset="0"/>
              <a:buNone/>
            </a:pPr>
            <a:endParaRPr lang="en-US" sz="1300">
              <a:latin typeface="Microsoft YaHei UI" panose="020B0503020204020204" charset="-122"/>
              <a:ea typeface="Microsoft YaHei UI" panose="020B0503020204020204" charset="-122"/>
            </a:endParaRPr>
          </a:p>
          <a:p>
            <a:pPr marL="285750" indent="-285750" algn="l">
              <a:lnSpc>
                <a:spcPct val="120000"/>
              </a:lnSpc>
              <a:buFont typeface="Arial" panose="020B0604020202020204" pitchFamily="34" charset="0"/>
              <a:buChar char="•"/>
            </a:pPr>
            <a:endParaRPr lang="en-US" sz="1300">
              <a:latin typeface="Microsoft YaHei UI" panose="020B0503020204020204" charset="-122"/>
              <a:ea typeface="Microsoft YaHei UI" panose="020B0503020204020204" charset="-122"/>
            </a:endParaRPr>
          </a:p>
          <a:p>
            <a:pPr marL="285750" indent="-285750" algn="l">
              <a:lnSpc>
                <a:spcPct val="120000"/>
              </a:lnSpc>
              <a:buFont typeface="Arial" panose="020B0604020202020204" pitchFamily="34" charset="0"/>
              <a:buChar char="•"/>
            </a:pPr>
            <a:endParaRPr lang="en-US" sz="1300">
              <a:latin typeface="Microsoft YaHei UI" panose="020B0503020204020204" charset="-122"/>
              <a:ea typeface="Microsoft YaHei UI" panose="020B0503020204020204" charset="-122"/>
            </a:endParaRPr>
          </a:p>
          <a:p>
            <a:pPr marL="285750" indent="-285750" algn="l">
              <a:lnSpc>
                <a:spcPct val="120000"/>
              </a:lnSpc>
              <a:buFont typeface="Arial" panose="020B0604020202020204" pitchFamily="34" charset="0"/>
              <a:buChar char="•"/>
            </a:pPr>
            <a:endParaRPr lang="en-US" sz="1300">
              <a:latin typeface="Microsoft YaHei UI" panose="020B0503020204020204" charset="-122"/>
              <a:ea typeface="Microsoft YaHei UI" panose="020B0503020204020204" charset="-122"/>
            </a:endParaRPr>
          </a:p>
          <a:p>
            <a:pPr indent="0" algn="l">
              <a:buFont typeface="Arial" panose="020B0604020202020204" pitchFamily="34" charset="0"/>
              <a:buNone/>
            </a:pPr>
            <a:endParaRPr lang="en-US"/>
          </a:p>
          <a:p>
            <a:pPr algn="l"/>
            <a:r>
              <a:rPr lang="en-US" sz="1600" b="1">
                <a:solidFill>
                  <a:srgbClr val="FA005A"/>
                </a:solidFill>
                <a:latin typeface="Microsoft YaHei UI" panose="020B0503020204020204" charset="-122"/>
                <a:ea typeface="Microsoft YaHei UI" panose="020B0503020204020204" charset="-122"/>
              </a:rPr>
              <a:t>USE OF RECURSION FUNCTION</a:t>
            </a:r>
            <a:endParaRPr lang="en-US" sz="1600" b="1">
              <a:solidFill>
                <a:srgbClr val="FA005A"/>
              </a:solidFill>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latin typeface="Microsoft YaHei UI" panose="020B0503020204020204" charset="-122"/>
                <a:ea typeface="Microsoft YaHei UI" panose="020B0503020204020204" charset="-122"/>
              </a:rPr>
              <a:t>Recursion can make the code more elegant and easier to understand for problems that have a natural recursive structure.</a:t>
            </a:r>
            <a:endParaRPr lang="en-US" sz="1300">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latin typeface="Microsoft YaHei UI" panose="020B0503020204020204" charset="-122"/>
                <a:ea typeface="Microsoft YaHei UI" panose="020B0503020204020204" charset="-122"/>
              </a:rPr>
              <a:t>It breaks down complex problems into simpler subproblems, which are easier to solve.</a:t>
            </a:r>
            <a:endParaRPr lang="en-US" sz="1300">
              <a:latin typeface="Microsoft YaHei UI" panose="020B0503020204020204" charset="-122"/>
              <a:ea typeface="Microsoft YaHei UI" panose="020B0503020204020204" charset="-122"/>
            </a:endParaRPr>
          </a:p>
          <a:p>
            <a:pPr marL="285750" indent="-285750" algn="l">
              <a:lnSpc>
                <a:spcPct val="120000"/>
              </a:lnSpc>
              <a:buSzPct val="90000"/>
              <a:buFont typeface="Wingdings" panose="05000000000000000000" charset="0"/>
              <a:buChar char="§"/>
            </a:pPr>
            <a:r>
              <a:rPr lang="en-US" sz="1300">
                <a:latin typeface="Microsoft YaHei UI" panose="020B0503020204020204" charset="-122"/>
                <a:ea typeface="Microsoft YaHei UI" panose="020B0503020204020204" charset="-122"/>
              </a:rPr>
              <a:t> It can eliminate the need for complex loops, making the code cleaner.</a:t>
            </a:r>
            <a:endParaRPr lang="en-US" sz="1300">
              <a:latin typeface="Microsoft YaHei UI" panose="020B0503020204020204" charset="-122"/>
              <a:ea typeface="Microsoft YaHei UI" panose="020B0503020204020204" charset="-122"/>
            </a:endParaRPr>
          </a:p>
          <a:p>
            <a:pPr algn="l"/>
            <a:endParaRPr lang="en-US" sz="2000" b="1">
              <a:solidFill>
                <a:srgbClr val="FA005A"/>
              </a:solidFill>
            </a:endParaRPr>
          </a:p>
        </p:txBody>
      </p:sp>
      <p:grpSp>
        <p:nvGrpSpPr>
          <p:cNvPr id="11" name="Group 10"/>
          <p:cNvGrpSpPr/>
          <p:nvPr/>
        </p:nvGrpSpPr>
        <p:grpSpPr>
          <a:xfrm>
            <a:off x="172720" y="216535"/>
            <a:ext cx="5420995" cy="725170"/>
            <a:chOff x="272" y="341"/>
            <a:chExt cx="8537" cy="1142"/>
          </a:xfrm>
        </p:grpSpPr>
        <p:sp>
          <p:nvSpPr>
            <p:cNvPr id="18" name="Rectangles 17"/>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ectangles 5"/>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Text Box 31"/>
            <p:cNvSpPr txBox="1"/>
            <p:nvPr>
              <p:custDataLst>
                <p:tags r:id="rId6"/>
              </p:custDataLst>
            </p:nvPr>
          </p:nvSpPr>
          <p:spPr>
            <a:xfrm>
              <a:off x="272" y="341"/>
              <a:ext cx="8537"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RECURSION FUNCTION</a:t>
              </a:r>
              <a:endParaRPr lang="en-US" sz="3200"/>
            </a:p>
          </p:txBody>
        </p:sp>
      </p:grpSp>
      <p:pic>
        <p:nvPicPr>
          <p:cNvPr id="17" name="Content Placeholder 16" descr="recursive-sum"/>
          <p:cNvPicPr>
            <a:picLocks noChangeAspect="1"/>
          </p:cNvPicPr>
          <p:nvPr>
            <p:ph sz="half" idx="1"/>
          </p:nvPr>
        </p:nvPicPr>
        <p:blipFill>
          <a:blip r:embed="rId7"/>
          <a:srcRect t="4396" b="14315"/>
          <a:stretch>
            <a:fillRect/>
          </a:stretch>
        </p:blipFill>
        <p:spPr>
          <a:xfrm>
            <a:off x="6762115" y="3773170"/>
            <a:ext cx="5087620" cy="2860675"/>
          </a:xfrm>
          <a:prstGeom prst="rect">
            <a:avLst/>
          </a:prstGeom>
          <a:ln>
            <a:solidFill>
              <a:srgbClr val="0070C0"/>
            </a:solidFill>
          </a:ln>
        </p:spPr>
      </p:pic>
      <p:sp>
        <p:nvSpPr>
          <p:cNvPr id="28" name="Flowchart: Alternate Process 27"/>
          <p:cNvSpPr/>
          <p:nvPr/>
        </p:nvSpPr>
        <p:spPr>
          <a:xfrm>
            <a:off x="659765" y="4813935"/>
            <a:ext cx="5698490" cy="171640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endParaRPr lang="en-US" sz="11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sum_numbers</a:t>
            </a:r>
            <a:r>
              <a:rPr lang="en-US" sz="1200" b="1">
                <a:solidFill>
                  <a:schemeClr val="bg1"/>
                </a:solidFill>
                <a:latin typeface="Microsoft YaHei UI" panose="020B0503020204020204" charset="-122"/>
                <a:ea typeface="Microsoft YaHei UI" panose="020B0503020204020204" charset="-122"/>
                <a:sym typeface="+mn-ea"/>
              </a:rPr>
              <a:t>(n):</a:t>
            </a:r>
            <a:endParaRPr lang="en-US" sz="1200" b="1">
              <a:solidFill>
                <a:schemeClr val="bg1"/>
              </a:solidFill>
              <a:latin typeface="Microsoft YaHei UI" panose="020B0503020204020204" charset="-122"/>
              <a:ea typeface="Microsoft YaHei UI" panose="020B0503020204020204" charset="-122"/>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if </a:t>
            </a:r>
            <a:r>
              <a:rPr lang="en-US" sz="1200" b="1">
                <a:solidFill>
                  <a:schemeClr val="bg1"/>
                </a:solidFill>
                <a:latin typeface="Microsoft YaHei UI" panose="020B0503020204020204" charset="-122"/>
                <a:ea typeface="Microsoft YaHei UI" panose="020B0503020204020204" charset="-122"/>
                <a:sym typeface="+mn-ea"/>
              </a:rPr>
              <a:t>n ==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return </a:t>
            </a:r>
            <a:r>
              <a:rPr lang="en-US" sz="1200" b="1">
                <a:solidFill>
                  <a:srgbClr val="0070C0"/>
                </a:solidFill>
                <a:latin typeface="Microsoft YaHei UI" panose="020B0503020204020204" charset="-122"/>
                <a:ea typeface="Microsoft YaHei UI" panose="020B0503020204020204" charset="-122"/>
                <a:sym typeface="+mn-ea"/>
              </a:rPr>
              <a:t>1</a:t>
            </a:r>
            <a:endParaRPr lang="en-US" sz="1200" b="1">
              <a:solidFill>
                <a:schemeClr val="bg1"/>
              </a:solidFill>
              <a:latin typeface="Microsoft YaHei UI" panose="020B0503020204020204" charset="-122"/>
              <a:ea typeface="Microsoft YaHei UI" panose="020B0503020204020204" charset="-122"/>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else</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endParaRPr>
          </a:p>
          <a:p>
            <a:pPr algn="l">
              <a:lnSpc>
                <a:spcPct val="110000"/>
              </a:lnSpc>
            </a:pP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return </a:t>
            </a:r>
            <a:r>
              <a:rPr lang="en-US" sz="1200" b="1">
                <a:solidFill>
                  <a:schemeClr val="bg1"/>
                </a:solidFill>
                <a:latin typeface="Microsoft YaHei UI" panose="020B0503020204020204" charset="-122"/>
                <a:ea typeface="Microsoft YaHei UI" panose="020B0503020204020204" charset="-122"/>
                <a:sym typeface="+mn-ea"/>
              </a:rPr>
              <a:t>n +</a:t>
            </a:r>
            <a:r>
              <a:rPr lang="en-US" sz="1200" b="1">
                <a:solidFill>
                  <a:srgbClr val="FFFF00"/>
                </a:solidFill>
                <a:latin typeface="Microsoft YaHei UI" panose="020B0503020204020204" charset="-122"/>
                <a:ea typeface="Microsoft YaHei UI" panose="020B0503020204020204" charset="-122"/>
                <a:sym typeface="+mn-ea"/>
              </a:rPr>
              <a:t> sum_numbers</a:t>
            </a:r>
            <a:r>
              <a:rPr lang="en-US" sz="1200" b="1">
                <a:solidFill>
                  <a:schemeClr val="bg1"/>
                </a:solidFill>
                <a:latin typeface="Microsoft YaHei UI" panose="020B0503020204020204" charset="-122"/>
                <a:ea typeface="Microsoft YaHei UI" panose="020B0503020204020204" charset="-122"/>
                <a:sym typeface="+mn-ea"/>
              </a:rPr>
              <a:t>(n - </a:t>
            </a:r>
            <a:r>
              <a:rPr lang="en-US" sz="1200" b="1">
                <a:solidFill>
                  <a:srgbClr val="0070C0"/>
                </a:solidFill>
                <a:latin typeface="Microsoft YaHei UI" panose="020B0503020204020204" charset="-122"/>
                <a:ea typeface="Microsoft YaHei UI" panose="020B0503020204020204" charset="-122"/>
                <a:sym typeface="+mn-ea"/>
              </a:rPr>
              <a:t>1</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endParaRPr>
          </a:p>
          <a:p>
            <a:pPr algn="l">
              <a:lnSpc>
                <a:spcPct val="110000"/>
              </a:lnSpc>
            </a:pPr>
            <a:endParaRPr lang="en-US" sz="1200" b="1">
              <a:solidFill>
                <a:schemeClr val="bg1"/>
              </a:solidFill>
              <a:latin typeface="Microsoft YaHei UI" panose="020B0503020204020204" charset="-122"/>
              <a:ea typeface="Microsoft YaHei UI" panose="020B0503020204020204" charset="-122"/>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sum_numbers</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6</a:t>
            </a:r>
            <a:r>
              <a:rPr lang="en-US" sz="1200" b="1">
                <a:solidFill>
                  <a:schemeClr val="bg1"/>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a:t>
            </a: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latin typeface="Microsoft YaHei UI" panose="020B0503020204020204" charset="-122"/>
                <a:ea typeface="Microsoft YaHei UI" panose="020B0503020204020204" charset="-122"/>
                <a:sym typeface="+mn-ea"/>
              </a:rPr>
              <a:t> </a:t>
            </a:r>
            <a:r>
              <a:rPr lang="en-US" sz="1200" b="1">
                <a:solidFill>
                  <a:schemeClr val="bg1">
                    <a:lumMod val="85000"/>
                  </a:schemeClr>
                </a:solidFill>
                <a:latin typeface="Microsoft YaHei UI" panose="020B0503020204020204" charset="-122"/>
                <a:ea typeface="Microsoft YaHei UI" panose="020B0503020204020204" charset="-122"/>
                <a:sym typeface="+mn-ea"/>
              </a:rPr>
              <a:t># Output will be 21</a:t>
            </a:r>
            <a:endParaRPr lang="en-US" sz="1200" b="1">
              <a:solidFill>
                <a:schemeClr val="bg1">
                  <a:lumMod val="85000"/>
                </a:schemeClr>
              </a:solidFill>
              <a:latin typeface="Microsoft YaHei UI" panose="020B0503020204020204" charset="-122"/>
              <a:ea typeface="Microsoft YaHei UI" panose="020B0503020204020204" charset="-122"/>
            </a:endParaRPr>
          </a:p>
          <a:p>
            <a:pPr algn="l"/>
            <a:endParaRPr lang="en-US" sz="1200" b="1">
              <a:latin typeface="Microsoft YaHei UI" panose="020B0503020204020204" charset="-122"/>
              <a:ea typeface="Microsoft YaHei UI" panose="020B0503020204020204" charset="-122"/>
            </a:endParaRPr>
          </a:p>
        </p:txBody>
      </p:sp>
      <p:pic>
        <p:nvPicPr>
          <p:cNvPr id="29"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pic>
        <p:nvPicPr>
          <p:cNvPr id="31" name="Content Placeholder 30" descr="TUT20-Recursion-in-Python_Watermarked"/>
          <p:cNvPicPr>
            <a:picLocks noChangeAspect="1"/>
          </p:cNvPicPr>
          <p:nvPr>
            <p:ph sz="half" idx="2"/>
          </p:nvPr>
        </p:nvPicPr>
        <p:blipFill>
          <a:blip r:embed="rId10"/>
          <a:srcRect b="15062"/>
          <a:stretch>
            <a:fillRect/>
          </a:stretch>
        </p:blipFill>
        <p:spPr>
          <a:xfrm>
            <a:off x="6765925" y="964565"/>
            <a:ext cx="5083810" cy="2752090"/>
          </a:xfrm>
          <a:prstGeom prst="rect">
            <a:avLst/>
          </a:prstGeom>
        </p:spPr>
      </p:pic>
      <p:sp>
        <p:nvSpPr>
          <p:cNvPr id="36" name="Flowchart: Alternate Process 35"/>
          <p:cNvSpPr/>
          <p:nvPr/>
        </p:nvSpPr>
        <p:spPr>
          <a:xfrm>
            <a:off x="659765" y="1879600"/>
            <a:ext cx="5698490" cy="12515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rgbClr val="FA005A"/>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names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accent6">
                    <a:lumMod val="40000"/>
                    <a:lumOff val="60000"/>
                  </a:schemeClr>
                </a:solidFill>
                <a:latin typeface="Microsoft YaHei UI" panose="020B0503020204020204" charset="-122"/>
                <a:ea typeface="Microsoft YaHei UI" panose="020B0503020204020204" charset="-122"/>
                <a:sym typeface="+mn-ea"/>
              </a:rPr>
              <a:t>name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chemeClr val="bg1"/>
                </a:solidFill>
                <a:latin typeface="Microsoft YaHei UI" panose="020B0503020204020204" charset="-122"/>
                <a:ea typeface="Microsoft YaHei UI" panose="020B0503020204020204" charset="-122"/>
                <a:sym typeface="+mn-ea"/>
              </a:rPr>
              <a:t>names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"Hello,</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accent6">
                    <a:lumMod val="40000"/>
                    <a:lumOff val="60000"/>
                  </a:schemeClr>
                </a:solidFill>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"Bob"</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"Charlie"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strVal val="#ppt_h"/>
                                          </p:val>
                                        </p:tav>
                                        <p:tav tm="100000">
                                          <p:val>
                                            <p:strVal val="#ppt_h"/>
                                          </p:val>
                                        </p:tav>
                                      </p:tavLst>
                                    </p:anim>
                                  </p:childTnLst>
                                </p:cTn>
                              </p:par>
                              <p:par>
                                <p:cTn id="13" presetID="53" presetClass="entr" presetSubtype="1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par>
                                <p:cTn id="18" presetID="53" presetClass="entr" presetSubtype="16"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8" grpId="0" animBg="1"/>
      <p:bldP spid="36" grpId="1" animBg="1"/>
      <p:bldP spid="2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26" name="Rectangles 25"/>
          <p:cNvSpPr/>
          <p:nvPr/>
        </p:nvSpPr>
        <p:spPr>
          <a:xfrm>
            <a:off x="283845" y="964565"/>
            <a:ext cx="64008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FUNCTION</a:t>
            </a:r>
            <a:r>
              <a:rPr lang="en-US" sz="2000" b="1">
                <a:solidFill>
                  <a:srgbClr val="00B0F0"/>
                </a:solidFill>
                <a:latin typeface="Microsoft YaHei UI" panose="020B0503020204020204" charset="-122"/>
                <a:ea typeface="Microsoft YaHei UI" panose="020B0503020204020204" charset="-122"/>
              </a:rPr>
              <a:t> ARGUMENTS</a:t>
            </a:r>
            <a:endParaRPr lang="en-US" sz="2000" b="1">
              <a:solidFill>
                <a:srgbClr val="00B0F0"/>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300">
                <a:solidFill>
                  <a:schemeClr val="bg1"/>
                </a:solidFill>
                <a:latin typeface="Microsoft YaHei UI" panose="020B0503020204020204" charset="-122"/>
                <a:ea typeface="Microsoft YaHei UI" panose="020B0503020204020204" charset="-122"/>
              </a:rPr>
              <a:t>In Python, functions can accept arguments in various ways, providing flexibility in how arguments are passed to functions. </a:t>
            </a:r>
            <a:endParaRPr lang="en-US" sz="1300">
              <a:solidFill>
                <a:schemeClr val="bg1"/>
              </a:solidFill>
              <a:latin typeface="Microsoft YaHei UI" panose="020B0503020204020204" charset="-122"/>
              <a:ea typeface="Microsoft YaHei UI" panose="020B0503020204020204" charset="-122"/>
            </a:endParaRPr>
          </a:p>
          <a:p>
            <a:pPr indent="0" algn="l">
              <a:lnSpc>
                <a:spcPct val="120000"/>
              </a:lnSpc>
              <a:buFont typeface="Wingdings" panose="05000000000000000000" charset="0"/>
              <a:buNone/>
            </a:pPr>
            <a:r>
              <a:rPr lang="en-US" sz="1300">
                <a:solidFill>
                  <a:schemeClr val="bg1"/>
                </a:solidFill>
                <a:latin typeface="Microsoft YaHei UI" panose="020B0503020204020204" charset="-122"/>
                <a:ea typeface="Microsoft YaHei UI" panose="020B0503020204020204" charset="-122"/>
              </a:rPr>
              <a:t>The different types of function arguments include:</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Default Arguments</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Keyword Arguments</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Variable-length Arguments</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Required Arguments</a:t>
            </a: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r>
              <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1. DEFAULT </a:t>
            </a:r>
            <a:r>
              <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ARGUMENTS</a:t>
            </a:r>
            <a:endParaRPr lang="en-US" sz="1500" b="1">
              <a:solidFill>
                <a:srgbClr val="FFC00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Default arguments are parameters that assume a default value if a value is not provided in the function call. </a:t>
            </a:r>
            <a:endParaRPr lang="en-US" sz="1300">
              <a:solidFill>
                <a:schemeClr val="bg1"/>
              </a:solidFill>
              <a:latin typeface="Microsoft YaHei UI" panose="020B0503020204020204" charset="-122"/>
              <a:ea typeface="Microsoft YaHei UI" panose="020B0503020204020204" charset="-122"/>
            </a:endParaRPr>
          </a:p>
          <a:p>
            <a:pPr marL="285750" indent="-285750" algn="l">
              <a:lnSpc>
                <a:spcPct val="11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They allow functions to be called with fewer arguments than defined.</a:t>
            </a: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rPr>
              <a:t>Ex:</a:t>
            </a:r>
            <a:endParaRPr lang="en-US" sz="15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a:p>
            <a:pPr indent="0" algn="l">
              <a:lnSpc>
                <a:spcPct val="110000"/>
              </a:lnSpc>
              <a:buFont typeface="Wingdings" panose="05000000000000000000" charset="0"/>
              <a:buNone/>
            </a:pPr>
            <a:endParaRPr lang="en-US" sz="1300">
              <a:solidFill>
                <a:schemeClr val="bg1"/>
              </a:solidFill>
              <a:latin typeface="Microsoft YaHei UI" panose="020B0503020204020204" charset="-122"/>
              <a:ea typeface="Microsoft YaHei UI" panose="020B0503020204020204" charset="-122"/>
            </a:endParaRPr>
          </a:p>
        </p:txBody>
      </p:sp>
      <p:grpSp>
        <p:nvGrpSpPr>
          <p:cNvPr id="11" name="Group 10"/>
          <p:cNvGrpSpPr/>
          <p:nvPr/>
        </p:nvGrpSpPr>
        <p:grpSpPr>
          <a:xfrm>
            <a:off x="172720" y="216535"/>
            <a:ext cx="5847080" cy="725170"/>
            <a:chOff x="272" y="341"/>
            <a:chExt cx="9208" cy="1142"/>
          </a:xfrm>
        </p:grpSpPr>
        <p:sp>
          <p:nvSpPr>
            <p:cNvPr id="18" name="Rectangles 17"/>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ectangles 5"/>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Text Box 31"/>
            <p:cNvSpPr txBox="1"/>
            <p:nvPr>
              <p:custDataLst>
                <p:tags r:id="rId6"/>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FUNCTION ARGUMENTS</a:t>
              </a:r>
              <a:endParaRPr lang="en-US" sz="3200"/>
            </a:p>
          </p:txBody>
        </p:sp>
      </p:grpSp>
      <p:sp>
        <p:nvSpPr>
          <p:cNvPr id="7" name="Rectangles 6"/>
          <p:cNvSpPr/>
          <p:nvPr>
            <p:custDataLst>
              <p:tags r:id="rId7"/>
            </p:custDataLst>
          </p:nvPr>
        </p:nvSpPr>
        <p:spPr>
          <a:xfrm>
            <a:off x="6770370" y="3723005"/>
            <a:ext cx="5108575" cy="291084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2. KEYWORD ARGUMENTS</a:t>
            </a:r>
            <a:endPar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171450" indent="-171450" algn="l">
              <a:lnSpc>
                <a:spcPct val="120000"/>
              </a:lnSpc>
              <a:buFont typeface="Wingdings" panose="05000000000000000000" charset="0"/>
              <a:buChar char="§"/>
            </a:pPr>
            <a:r>
              <a:rPr lang="en-US" sz="1200">
                <a:solidFill>
                  <a:schemeClr val="bg1"/>
                </a:solidFill>
                <a:latin typeface="Microsoft YaHei UI" panose="020B0503020204020204" charset="-122"/>
                <a:ea typeface="Microsoft YaHei UI" panose="020B0503020204020204" charset="-122"/>
                <a:sym typeface="+mn-ea"/>
              </a:rPr>
              <a:t>Ke</a:t>
            </a:r>
            <a:r>
              <a:rPr lang="en-US" sz="1300">
                <a:solidFill>
                  <a:schemeClr val="bg1"/>
                </a:solidFill>
                <a:latin typeface="Microsoft YaHei UI" panose="020B0503020204020204" charset="-122"/>
                <a:ea typeface="Microsoft YaHei UI" panose="020B0503020204020204" charset="-122"/>
                <a:sym typeface="+mn-ea"/>
              </a:rPr>
              <a:t>yword arguments allow you to specify arguments by the name of the parameter, making the function calls more explicit and readable. </a:t>
            </a:r>
            <a:endParaRPr lang="en-US" sz="1300">
              <a:solidFill>
                <a:schemeClr val="bg1"/>
              </a:solidFill>
              <a:latin typeface="Microsoft YaHei UI" panose="020B0503020204020204" charset="-122"/>
              <a:ea typeface="Microsoft YaHei UI" panose="020B0503020204020204" charset="-122"/>
              <a:sym typeface="+mn-ea"/>
            </a:endParaRPr>
          </a:p>
          <a:p>
            <a:pPr marL="171450" indent="-171450" algn="l">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sym typeface="+mn-ea"/>
              </a:rPr>
              <a:t>They also allow you to pass arguments in any order.</a:t>
            </a:r>
            <a:endParaRPr lang="en-US" sz="1300">
              <a:solidFill>
                <a:schemeClr val="bg1"/>
              </a:solidFill>
              <a:latin typeface="Microsoft YaHei UI" panose="020B0503020204020204" charset="-122"/>
              <a:ea typeface="Microsoft YaHei UI" panose="020B0503020204020204" charset="-122"/>
              <a:sym typeface="+mn-ea"/>
            </a:endParaRPr>
          </a:p>
          <a:p>
            <a:pPr indent="0" algn="l">
              <a:lnSpc>
                <a:spcPct val="120000"/>
              </a:lnSpc>
              <a:buFont typeface="Wingdings" panose="05000000000000000000" charset="0"/>
              <a:buNone/>
            </a:pPr>
            <a:r>
              <a:rPr lang="en-US" sz="1500" b="1">
                <a:solidFill>
                  <a:srgbClr val="FA005A"/>
                </a:solidFill>
                <a:latin typeface="Microsoft YaHei UI" panose="020B0503020204020204" charset="-122"/>
                <a:ea typeface="Microsoft YaHei UI" panose="020B0503020204020204" charset="-122"/>
                <a:sym typeface="+mn-ea"/>
              </a:rPr>
              <a:t>Ex:</a:t>
            </a:r>
            <a:endParaRPr lang="en-US" sz="1500" b="1">
              <a:solidFill>
                <a:srgbClr val="FA005A"/>
              </a:solidFill>
              <a:latin typeface="Microsoft YaHei UI" panose="020B0503020204020204" charset="-122"/>
              <a:ea typeface="Microsoft YaHei UI" panose="020B0503020204020204" charset="-122"/>
            </a:endParaRPr>
          </a:p>
          <a:p>
            <a:pPr algn="l"/>
            <a:endParaRPr lang="en-US" sz="1200" dirty="0">
              <a:solidFill>
                <a:schemeClr val="bg1"/>
              </a:solidFill>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p:txBody>
      </p:sp>
      <p:sp>
        <p:nvSpPr>
          <p:cNvPr id="30" name="Flowchart: Alternate Process 29"/>
          <p:cNvSpPr/>
          <p:nvPr/>
        </p:nvSpPr>
        <p:spPr>
          <a:xfrm>
            <a:off x="909955" y="4155440"/>
            <a:ext cx="5109845" cy="123507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(name, message=</a:t>
            </a:r>
            <a:r>
              <a:rPr lang="en-US" sz="1200" b="1">
                <a:solidFill>
                  <a:srgbClr val="00B050"/>
                </a:solidFill>
                <a:latin typeface="Microsoft YaHei UI" panose="020B0503020204020204" charset="-122"/>
                <a:ea typeface="Microsoft YaHei UI" panose="020B0503020204020204" charset="-122"/>
                <a:sym typeface="+mn-ea"/>
              </a:rPr>
              <a:t>"Hello"</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message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 Uses the default message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"Bob"</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"Goodbye"</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 Overrides the default message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8" name="Flowchart: Alternate Process 7"/>
          <p:cNvSpPr/>
          <p:nvPr/>
        </p:nvSpPr>
        <p:spPr>
          <a:xfrm>
            <a:off x="914400" y="5532755"/>
            <a:ext cx="5109845" cy="81724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Hello, Alice!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Goodbye, Bob!</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9" name="Flowchart: Alternate Process 8"/>
          <p:cNvSpPr/>
          <p:nvPr/>
        </p:nvSpPr>
        <p:spPr>
          <a:xfrm>
            <a:off x="6828155" y="5255260"/>
            <a:ext cx="3620135" cy="132270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(name, message):</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message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(name=</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message=</a:t>
            </a:r>
            <a:r>
              <a:rPr lang="en-US" sz="1200" b="1">
                <a:solidFill>
                  <a:srgbClr val="00B050"/>
                </a:solidFill>
                <a:latin typeface="Microsoft YaHei UI" panose="020B0503020204020204" charset="-122"/>
                <a:ea typeface="Microsoft YaHei UI" panose="020B0503020204020204" charset="-122"/>
                <a:sym typeface="+mn-ea"/>
              </a:rPr>
              <a:t>"Hello"</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(message=</a:t>
            </a:r>
            <a:r>
              <a:rPr lang="en-US" sz="1200" b="1">
                <a:solidFill>
                  <a:srgbClr val="00B050"/>
                </a:solidFill>
                <a:latin typeface="Microsoft YaHei UI" panose="020B0503020204020204" charset="-122"/>
                <a:ea typeface="Microsoft YaHei UI" panose="020B0503020204020204" charset="-122"/>
                <a:sym typeface="+mn-ea"/>
              </a:rPr>
              <a:t>"Goodbye"</a:t>
            </a:r>
            <a:r>
              <a:rPr lang="en-US" sz="1200" b="1">
                <a:latin typeface="Microsoft YaHei UI" panose="020B0503020204020204" charset="-122"/>
                <a:ea typeface="Microsoft YaHei UI" panose="020B0503020204020204" charset="-122"/>
                <a:sym typeface="+mn-ea"/>
              </a:rPr>
              <a:t>, name=</a:t>
            </a:r>
            <a:r>
              <a:rPr lang="en-US" sz="1200" b="1">
                <a:solidFill>
                  <a:srgbClr val="00B050"/>
                </a:solidFill>
                <a:latin typeface="Microsoft YaHei UI" panose="020B0503020204020204" charset="-122"/>
                <a:ea typeface="Microsoft YaHei UI" panose="020B0503020204020204" charset="-122"/>
                <a:sym typeface="+mn-ea"/>
              </a:rPr>
              <a:t>"Bob"</a:t>
            </a:r>
            <a:r>
              <a:rPr lang="en-US" sz="1200" b="1">
                <a:latin typeface="Microsoft YaHei UI" panose="020B0503020204020204" charset="-122"/>
                <a:ea typeface="Microsoft YaHei UI" panose="020B0503020204020204" charset="-122"/>
                <a:sym typeface="+mn-ea"/>
              </a:rPr>
              <a: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61" name="Content Placeholder 60" descr="How-to-Create-Python-Functions-with-Optional-Arguments_Watermarked"/>
          <p:cNvPicPr>
            <a:picLocks noChangeAspect="1"/>
          </p:cNvPicPr>
          <p:nvPr>
            <p:ph idx="1"/>
          </p:nvPr>
        </p:nvPicPr>
        <p:blipFill>
          <a:blip r:embed="rId8"/>
          <a:srcRect b="15544"/>
          <a:stretch>
            <a:fillRect/>
          </a:stretch>
        </p:blipFill>
        <p:spPr>
          <a:xfrm>
            <a:off x="6770370" y="964565"/>
            <a:ext cx="5108575" cy="2708910"/>
          </a:xfrm>
          <a:prstGeom prst="rect">
            <a:avLst/>
          </a:prstGeom>
          <a:ln>
            <a:solidFill>
              <a:srgbClr val="0070C0"/>
            </a:solidFill>
          </a:ln>
        </p:spPr>
      </p:pic>
      <p:sp>
        <p:nvSpPr>
          <p:cNvPr id="24" name="Flowchart: Alternate Process 23"/>
          <p:cNvSpPr/>
          <p:nvPr/>
        </p:nvSpPr>
        <p:spPr>
          <a:xfrm>
            <a:off x="10520680" y="5255260"/>
            <a:ext cx="1292860" cy="132270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Hello, Alice!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Goodbye, Bob!</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4"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strVal val="#ppt_h"/>
                                          </p:val>
                                        </p:tav>
                                        <p:tav tm="100000">
                                          <p:val>
                                            <p:strVal val="#ppt_h"/>
                                          </p:val>
                                        </p:tav>
                                      </p:tavLst>
                                    </p:anim>
                                  </p:childTnLst>
                                </p:cTn>
                              </p:par>
                              <p:par>
                                <p:cTn id="21" presetID="53" presetClass="entr" presetSubtype="16"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p:cTn id="23" dur="500" fill="hold"/>
                                        <p:tgtEl>
                                          <p:spTgt spid="61"/>
                                        </p:tgtEl>
                                        <p:attrNameLst>
                                          <p:attrName>ppt_w</p:attrName>
                                        </p:attrNameLst>
                                      </p:cBhvr>
                                      <p:tavLst>
                                        <p:tav tm="0">
                                          <p:val>
                                            <p:fltVal val="0"/>
                                          </p:val>
                                        </p:tav>
                                        <p:tav tm="100000">
                                          <p:val>
                                            <p:strVal val="#ppt_w"/>
                                          </p:val>
                                        </p:tav>
                                      </p:tavLst>
                                    </p:anim>
                                    <p:anim calcmode="lin" valueType="num">
                                      <p:cBhvr>
                                        <p:cTn id="24" dur="500" fill="hold"/>
                                        <p:tgtEl>
                                          <p:spTgt spid="61"/>
                                        </p:tgtEl>
                                        <p:attrNameLst>
                                          <p:attrName>ppt_h</p:attrName>
                                        </p:attrNameLst>
                                      </p:cBhvr>
                                      <p:tavLst>
                                        <p:tav tm="0">
                                          <p:val>
                                            <p:fltVal val="0"/>
                                          </p:val>
                                        </p:tav>
                                        <p:tav tm="100000">
                                          <p:val>
                                            <p:strVal val="#ppt_h"/>
                                          </p:val>
                                        </p:tav>
                                      </p:tavLst>
                                    </p:anim>
                                    <p:animEffect transition="in" filter="fade">
                                      <p:cBhvr>
                                        <p:cTn id="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 grpId="0" animBg="1"/>
      <p:bldP spid="9" grpId="0" animBg="1"/>
      <p:bldP spid="24" grpId="0" animBg="1"/>
      <p:bldP spid="30" grpId="1" animBg="1"/>
      <p:bldP spid="8" grpId="1" animBg="1"/>
      <p:bldP spid="9" grpId="1" animBg="1"/>
      <p:bldP spid="2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0" name="Group 9"/>
          <p:cNvGrpSpPr/>
          <p:nvPr/>
        </p:nvGrpSpPr>
        <p:grpSpPr>
          <a:xfrm>
            <a:off x="172720" y="216535"/>
            <a:ext cx="6924040" cy="725170"/>
            <a:chOff x="272" y="341"/>
            <a:chExt cx="10904"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10904"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WHY PYTHON</a:t>
              </a:r>
              <a:endParaRPr lang="en-US" sz="3200"/>
            </a:p>
          </p:txBody>
        </p:sp>
      </p:grpSp>
      <p:sp>
        <p:nvSpPr>
          <p:cNvPr id="8" name="Rectangles 7"/>
          <p:cNvSpPr/>
          <p:nvPr>
            <p:custDataLst>
              <p:tags r:id="rId7"/>
            </p:custDataLst>
          </p:nvPr>
        </p:nvSpPr>
        <p:spPr>
          <a:xfrm>
            <a:off x="273685" y="955675"/>
            <a:ext cx="1161288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marL="285750" indent="-285750" algn="l">
              <a:buFont typeface="Wingdings" panose="05000000000000000000" charset="0"/>
              <a:buChar char="§"/>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SIMPLE CODE</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marL="285750" indent="-285750" algn="l">
              <a:buFont typeface="Wingdings" panose="05000000000000000000" charset="0"/>
              <a:buChar char="§"/>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DYNAMIC TYPED</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p:txBody>
      </p:sp>
      <p:sp>
        <p:nvSpPr>
          <p:cNvPr id="4" name="Text Box 3"/>
          <p:cNvSpPr txBox="1"/>
          <p:nvPr/>
        </p:nvSpPr>
        <p:spPr>
          <a:xfrm>
            <a:off x="6196330" y="1332865"/>
            <a:ext cx="2610485" cy="2475865"/>
          </a:xfrm>
          <a:prstGeom prst="rect">
            <a:avLst/>
          </a:prstGeom>
          <a:solidFill>
            <a:schemeClr val="tx1"/>
          </a:solidFill>
        </p:spPr>
        <p:txBody>
          <a:bodyPr wrap="square" rtlCol="0">
            <a:noAutofit/>
          </a:bodyPr>
          <a:p>
            <a:endParaRPr lang="en-US">
              <a:solidFill>
                <a:schemeClr val="bg1"/>
              </a:solidFill>
            </a:endParaRPr>
          </a:p>
          <a:p>
            <a:endParaRPr lang="en-US" sz="1500">
              <a:solidFill>
                <a:srgbClr val="0070C0"/>
              </a:solidFill>
            </a:endParaRPr>
          </a:p>
          <a:p>
            <a:r>
              <a:rPr lang="en-US" sz="1500">
                <a:solidFill>
                  <a:srgbClr val="0070C0"/>
                </a:solidFill>
              </a:rPr>
              <a:t>public class</a:t>
            </a:r>
            <a:r>
              <a:rPr lang="en-US" sz="1500">
                <a:solidFill>
                  <a:schemeClr val="bg1"/>
                </a:solidFill>
              </a:rPr>
              <a:t> </a:t>
            </a:r>
            <a:r>
              <a:rPr lang="en-US" sz="1500">
                <a:solidFill>
                  <a:srgbClr val="FF0000"/>
                </a:solidFill>
              </a:rPr>
              <a:t>HelloWorld</a:t>
            </a:r>
            <a:r>
              <a:rPr lang="en-US" sz="1500">
                <a:solidFill>
                  <a:schemeClr val="bg1"/>
                </a:solidFill>
              </a:rPr>
              <a:t> {</a:t>
            </a:r>
            <a:endParaRPr lang="en-US" sz="1500">
              <a:solidFill>
                <a:schemeClr val="bg1"/>
              </a:solidFill>
            </a:endParaRPr>
          </a:p>
          <a:p>
            <a:r>
              <a:rPr lang="en-US" sz="1500">
                <a:solidFill>
                  <a:schemeClr val="bg1"/>
                </a:solidFill>
              </a:rPr>
              <a:t>    </a:t>
            </a:r>
            <a:r>
              <a:rPr lang="en-US" sz="1500">
                <a:solidFill>
                  <a:srgbClr val="0070C0"/>
                </a:solidFill>
              </a:rPr>
              <a:t>public static void</a:t>
            </a:r>
            <a:r>
              <a:rPr lang="en-US" sz="1500">
                <a:solidFill>
                  <a:schemeClr val="bg1"/>
                </a:solidFill>
              </a:rPr>
              <a:t> </a:t>
            </a:r>
            <a:r>
              <a:rPr lang="en-US" sz="1500">
                <a:solidFill>
                  <a:srgbClr val="FF0000"/>
                </a:solidFill>
              </a:rPr>
              <a:t>main</a:t>
            </a:r>
            <a:r>
              <a:rPr lang="en-US" sz="1500">
                <a:solidFill>
                  <a:schemeClr val="bg1"/>
                </a:solidFill>
              </a:rPr>
              <a:t>(String[] args) {</a:t>
            </a:r>
            <a:endParaRPr lang="en-US" sz="1500">
              <a:solidFill>
                <a:schemeClr val="bg1"/>
              </a:solidFill>
            </a:endParaRPr>
          </a:p>
          <a:p>
            <a:r>
              <a:rPr lang="en-US" sz="1500">
                <a:solidFill>
                  <a:schemeClr val="bg1"/>
                </a:solidFill>
              </a:rPr>
              <a:t>        System.out.println(</a:t>
            </a:r>
            <a:r>
              <a:rPr lang="en-US" sz="1500">
                <a:solidFill>
                  <a:srgbClr val="00B050"/>
                </a:solidFill>
              </a:rPr>
              <a:t>"Hello, World!"</a:t>
            </a:r>
            <a:r>
              <a:rPr lang="en-US" sz="1500">
                <a:solidFill>
                  <a:schemeClr val="bg1"/>
                </a:solidFill>
              </a:rPr>
              <a:t>);</a:t>
            </a:r>
            <a:endParaRPr lang="en-US" sz="1500">
              <a:solidFill>
                <a:schemeClr val="bg1"/>
              </a:solidFill>
            </a:endParaRPr>
          </a:p>
          <a:p>
            <a:r>
              <a:rPr lang="en-US" sz="1500">
                <a:solidFill>
                  <a:schemeClr val="bg1"/>
                </a:solidFill>
              </a:rPr>
              <a:t>    }</a:t>
            </a:r>
            <a:endParaRPr lang="en-US" sz="1500">
              <a:solidFill>
                <a:schemeClr val="bg1"/>
              </a:solidFill>
            </a:endParaRPr>
          </a:p>
          <a:p>
            <a:r>
              <a:rPr lang="en-US" sz="1500">
                <a:solidFill>
                  <a:schemeClr val="bg1"/>
                </a:solidFill>
              </a:rPr>
              <a:t>}</a:t>
            </a:r>
            <a:endParaRPr lang="en-US" sz="1500">
              <a:solidFill>
                <a:schemeClr val="bg1"/>
              </a:solidFill>
            </a:endParaRPr>
          </a:p>
          <a:p>
            <a:r>
              <a:rPr lang="en-US" sz="1500">
                <a:solidFill>
                  <a:schemeClr val="bg1">
                    <a:lumMod val="75000"/>
                  </a:schemeClr>
                </a:solidFill>
                <a:sym typeface="+mn-ea"/>
              </a:rPr>
              <a:t>// Output: Hello, World!</a:t>
            </a:r>
            <a:endParaRPr lang="en-US" sz="1500">
              <a:solidFill>
                <a:schemeClr val="bg1">
                  <a:lumMod val="75000"/>
                </a:schemeClr>
              </a:solidFill>
            </a:endParaRPr>
          </a:p>
          <a:p>
            <a:endParaRPr lang="en-US" sz="1500">
              <a:solidFill>
                <a:schemeClr val="bg1"/>
              </a:solidFill>
            </a:endParaRPr>
          </a:p>
          <a:p>
            <a:endParaRPr lang="en-US" sz="1500">
              <a:solidFill>
                <a:schemeClr val="bg1"/>
              </a:solidFill>
            </a:endParaRPr>
          </a:p>
        </p:txBody>
      </p:sp>
      <p:sp>
        <p:nvSpPr>
          <p:cNvPr id="7" name="Text Box 6"/>
          <p:cNvSpPr txBox="1"/>
          <p:nvPr/>
        </p:nvSpPr>
        <p:spPr>
          <a:xfrm>
            <a:off x="9135745" y="1332865"/>
            <a:ext cx="2610485" cy="2475230"/>
          </a:xfrm>
          <a:prstGeom prst="rect">
            <a:avLst/>
          </a:prstGeom>
          <a:solidFill>
            <a:schemeClr val="tx1"/>
          </a:solidFill>
        </p:spPr>
        <p:txBody>
          <a:bodyPr wrap="square" rtlCol="0">
            <a:noAutofit/>
          </a:bodyPr>
          <a:p>
            <a:endParaRPr lang="en-US">
              <a:solidFill>
                <a:schemeClr val="bg1"/>
              </a:solidFill>
              <a:sym typeface="+mn-ea"/>
            </a:endParaRPr>
          </a:p>
          <a:p>
            <a:endParaRPr lang="en-US" sz="1500">
              <a:solidFill>
                <a:schemeClr val="accent6"/>
              </a:solidFill>
              <a:sym typeface="+mn-ea"/>
            </a:endParaRPr>
          </a:p>
          <a:p>
            <a:r>
              <a:rPr lang="en-US" sz="1500">
                <a:solidFill>
                  <a:schemeClr val="accent6"/>
                </a:solidFill>
                <a:sym typeface="+mn-ea"/>
              </a:rPr>
              <a:t>print</a:t>
            </a:r>
            <a:r>
              <a:rPr lang="en-US" sz="1500">
                <a:solidFill>
                  <a:schemeClr val="bg1"/>
                </a:solidFill>
                <a:sym typeface="+mn-ea"/>
              </a:rPr>
              <a:t>(</a:t>
            </a:r>
            <a:r>
              <a:rPr lang="en-US" sz="1500">
                <a:solidFill>
                  <a:srgbClr val="00B050"/>
                </a:solidFill>
                <a:sym typeface="+mn-ea"/>
              </a:rPr>
              <a:t>"Hello, World!"</a:t>
            </a:r>
            <a:r>
              <a:rPr lang="en-US" sz="1500">
                <a:solidFill>
                  <a:schemeClr val="bg1"/>
                </a:solidFill>
                <a:sym typeface="+mn-ea"/>
              </a:rPr>
              <a:t>)</a:t>
            </a:r>
            <a:endParaRPr lang="en-US" sz="1500">
              <a:solidFill>
                <a:schemeClr val="bg1"/>
              </a:solidFill>
              <a:sym typeface="+mn-ea"/>
            </a:endParaRPr>
          </a:p>
          <a:p>
            <a:endParaRPr lang="en-US" sz="1500">
              <a:solidFill>
                <a:schemeClr val="bg1"/>
              </a:solidFill>
              <a:sym typeface="+mn-ea"/>
            </a:endParaRPr>
          </a:p>
          <a:p>
            <a:endParaRPr lang="en-US" sz="1500">
              <a:solidFill>
                <a:schemeClr val="bg1"/>
              </a:solidFill>
              <a:sym typeface="+mn-ea"/>
            </a:endParaRPr>
          </a:p>
          <a:p>
            <a:endParaRPr lang="en-US" sz="1500">
              <a:solidFill>
                <a:schemeClr val="bg1"/>
              </a:solidFill>
              <a:sym typeface="+mn-ea"/>
            </a:endParaRPr>
          </a:p>
          <a:p>
            <a:endParaRPr lang="en-US" sz="1500">
              <a:solidFill>
                <a:schemeClr val="bg1"/>
              </a:solidFill>
              <a:sym typeface="+mn-ea"/>
            </a:endParaRPr>
          </a:p>
          <a:p>
            <a:endParaRPr lang="en-US" sz="1500">
              <a:solidFill>
                <a:schemeClr val="bg1"/>
              </a:solidFill>
              <a:sym typeface="+mn-ea"/>
            </a:endParaRPr>
          </a:p>
          <a:p>
            <a:endParaRPr lang="en-US" sz="1500">
              <a:solidFill>
                <a:schemeClr val="bg1"/>
              </a:solidFill>
              <a:sym typeface="+mn-ea"/>
            </a:endParaRPr>
          </a:p>
          <a:p>
            <a:r>
              <a:rPr lang="en-US" sz="1500">
                <a:solidFill>
                  <a:schemeClr val="bg1">
                    <a:lumMod val="75000"/>
                  </a:schemeClr>
                </a:solidFill>
                <a:sym typeface="+mn-ea"/>
              </a:rPr>
              <a:t>// Output: Hello, World!</a:t>
            </a:r>
            <a:endParaRPr lang="en-US" sz="1500">
              <a:solidFill>
                <a:schemeClr val="bg1">
                  <a:lumMod val="75000"/>
                </a:schemeClr>
              </a:solidFill>
            </a:endParaRPr>
          </a:p>
          <a:p>
            <a:endParaRPr lang="en-US" sz="1500">
              <a:solidFill>
                <a:schemeClr val="bg1"/>
              </a:solidFill>
            </a:endParaRPr>
          </a:p>
          <a:p>
            <a:endParaRPr lang="en-US" sz="1500">
              <a:solidFill>
                <a:schemeClr val="bg1"/>
              </a:solidFill>
            </a:endParaRPr>
          </a:p>
        </p:txBody>
      </p:sp>
      <p:sp>
        <p:nvSpPr>
          <p:cNvPr id="9" name="Text Box 8"/>
          <p:cNvSpPr txBox="1"/>
          <p:nvPr/>
        </p:nvSpPr>
        <p:spPr>
          <a:xfrm>
            <a:off x="317500" y="1332865"/>
            <a:ext cx="2610485" cy="2475865"/>
          </a:xfrm>
          <a:prstGeom prst="rect">
            <a:avLst/>
          </a:prstGeom>
          <a:solidFill>
            <a:schemeClr val="tx1"/>
          </a:solidFill>
        </p:spPr>
        <p:txBody>
          <a:bodyPr wrap="square" rtlCol="0">
            <a:noAutofit/>
          </a:bodyPr>
          <a:p>
            <a:endParaRPr lang="en-US">
              <a:solidFill>
                <a:schemeClr val="bg1"/>
              </a:solidFill>
            </a:endParaRPr>
          </a:p>
          <a:p>
            <a:endParaRPr lang="en-US">
              <a:solidFill>
                <a:schemeClr val="bg1"/>
              </a:solidFill>
            </a:endParaRPr>
          </a:p>
          <a:p>
            <a:r>
              <a:rPr lang="en-US" sz="1500">
                <a:solidFill>
                  <a:schemeClr val="bg1"/>
                </a:solidFill>
              </a:rPr>
              <a:t>#</a:t>
            </a:r>
            <a:r>
              <a:rPr lang="en-US" sz="1500">
                <a:solidFill>
                  <a:srgbClr val="0070C0"/>
                </a:solidFill>
              </a:rPr>
              <a:t>include </a:t>
            </a:r>
            <a:r>
              <a:rPr lang="en-US" sz="1500">
                <a:solidFill>
                  <a:srgbClr val="00B050"/>
                </a:solidFill>
              </a:rPr>
              <a:t>&lt;stdio.h&gt;</a:t>
            </a:r>
            <a:endParaRPr lang="en-US" sz="1500">
              <a:solidFill>
                <a:schemeClr val="bg1"/>
              </a:solidFill>
            </a:endParaRPr>
          </a:p>
          <a:p>
            <a:endParaRPr lang="en-US" sz="1500">
              <a:solidFill>
                <a:schemeClr val="bg1"/>
              </a:solidFill>
            </a:endParaRPr>
          </a:p>
          <a:p>
            <a:r>
              <a:rPr lang="en-US" sz="1500">
                <a:solidFill>
                  <a:srgbClr val="C00000"/>
                </a:solidFill>
              </a:rPr>
              <a:t>int</a:t>
            </a:r>
            <a:r>
              <a:rPr lang="en-US" sz="1500">
                <a:solidFill>
                  <a:schemeClr val="bg1"/>
                </a:solidFill>
              </a:rPr>
              <a:t> main() {</a:t>
            </a:r>
            <a:endParaRPr lang="en-US" sz="1500">
              <a:solidFill>
                <a:schemeClr val="bg1"/>
              </a:solidFill>
            </a:endParaRPr>
          </a:p>
          <a:p>
            <a:r>
              <a:rPr lang="en-US" sz="1500">
                <a:solidFill>
                  <a:schemeClr val="bg1"/>
                </a:solidFill>
              </a:rPr>
              <a:t>    </a:t>
            </a:r>
            <a:r>
              <a:rPr lang="en-US" sz="1500">
                <a:solidFill>
                  <a:schemeClr val="accent6"/>
                </a:solidFill>
              </a:rPr>
              <a:t>printf</a:t>
            </a:r>
            <a:r>
              <a:rPr lang="en-US" sz="1500">
                <a:solidFill>
                  <a:schemeClr val="bg1"/>
                </a:solidFill>
              </a:rPr>
              <a:t>(</a:t>
            </a:r>
            <a:r>
              <a:rPr lang="en-US" sz="1500">
                <a:solidFill>
                  <a:srgbClr val="00B050"/>
                </a:solidFill>
              </a:rPr>
              <a:t>"Hello, World!\n"</a:t>
            </a:r>
            <a:r>
              <a:rPr lang="en-US" sz="1500">
                <a:solidFill>
                  <a:schemeClr val="bg1"/>
                </a:solidFill>
              </a:rPr>
              <a:t>);</a:t>
            </a:r>
            <a:endParaRPr lang="en-US" sz="1500">
              <a:solidFill>
                <a:schemeClr val="bg1"/>
              </a:solidFill>
            </a:endParaRPr>
          </a:p>
          <a:p>
            <a:r>
              <a:rPr lang="en-US" sz="1500">
                <a:solidFill>
                  <a:schemeClr val="bg1"/>
                </a:solidFill>
              </a:rPr>
              <a:t>    </a:t>
            </a:r>
            <a:r>
              <a:rPr lang="en-US" sz="1500">
                <a:solidFill>
                  <a:srgbClr val="0070C0"/>
                </a:solidFill>
              </a:rPr>
              <a:t>return</a:t>
            </a:r>
            <a:r>
              <a:rPr lang="en-US" sz="1500">
                <a:solidFill>
                  <a:schemeClr val="bg1"/>
                </a:solidFill>
              </a:rPr>
              <a:t> </a:t>
            </a:r>
            <a:r>
              <a:rPr lang="en-US" sz="1500">
                <a:solidFill>
                  <a:srgbClr val="C00000"/>
                </a:solidFill>
              </a:rPr>
              <a:t>0</a:t>
            </a:r>
            <a:r>
              <a:rPr lang="en-US" sz="1500">
                <a:solidFill>
                  <a:schemeClr val="bg1"/>
                </a:solidFill>
              </a:rPr>
              <a:t>;</a:t>
            </a:r>
            <a:endParaRPr lang="en-US" sz="1500">
              <a:solidFill>
                <a:schemeClr val="bg1"/>
              </a:solidFill>
            </a:endParaRPr>
          </a:p>
          <a:p>
            <a:r>
              <a:rPr lang="en-US" sz="1500">
                <a:solidFill>
                  <a:schemeClr val="bg1"/>
                </a:solidFill>
              </a:rPr>
              <a:t>}</a:t>
            </a:r>
            <a:endParaRPr lang="en-US" sz="1500">
              <a:solidFill>
                <a:schemeClr val="bg1"/>
              </a:solidFill>
            </a:endParaRPr>
          </a:p>
          <a:p>
            <a:endParaRPr lang="en-US" sz="1500">
              <a:solidFill>
                <a:schemeClr val="bg1">
                  <a:lumMod val="75000"/>
                </a:schemeClr>
              </a:solidFill>
            </a:endParaRPr>
          </a:p>
          <a:p>
            <a:r>
              <a:rPr lang="en-US" sz="1500">
                <a:solidFill>
                  <a:schemeClr val="bg1">
                    <a:lumMod val="75000"/>
                  </a:schemeClr>
                </a:solidFill>
              </a:rPr>
              <a:t>// Output: Hello, World!</a:t>
            </a:r>
            <a:endParaRPr lang="en-US" sz="1500">
              <a:solidFill>
                <a:schemeClr val="bg1">
                  <a:lumMod val="75000"/>
                </a:schemeClr>
              </a:solidFill>
            </a:endParaRPr>
          </a:p>
        </p:txBody>
      </p:sp>
      <p:sp>
        <p:nvSpPr>
          <p:cNvPr id="18" name="Text Box 17"/>
          <p:cNvSpPr txBox="1"/>
          <p:nvPr/>
        </p:nvSpPr>
        <p:spPr>
          <a:xfrm>
            <a:off x="3256915" y="1332865"/>
            <a:ext cx="2610485" cy="2475865"/>
          </a:xfrm>
          <a:prstGeom prst="rect">
            <a:avLst/>
          </a:prstGeom>
          <a:solidFill>
            <a:schemeClr val="tx1"/>
          </a:solidFill>
        </p:spPr>
        <p:txBody>
          <a:bodyPr wrap="square" rtlCol="0">
            <a:noAutofit/>
          </a:bodyPr>
          <a:p>
            <a:endParaRPr lang="en-US">
              <a:solidFill>
                <a:schemeClr val="bg1"/>
              </a:solidFill>
            </a:endParaRPr>
          </a:p>
          <a:p>
            <a:endParaRPr lang="en-US" sz="1500">
              <a:solidFill>
                <a:schemeClr val="bg1"/>
              </a:solidFill>
            </a:endParaRPr>
          </a:p>
          <a:p>
            <a:r>
              <a:rPr lang="en-US" sz="1500">
                <a:solidFill>
                  <a:schemeClr val="bg1"/>
                </a:solidFill>
              </a:rPr>
              <a:t>#</a:t>
            </a:r>
            <a:r>
              <a:rPr lang="en-US" sz="1500">
                <a:solidFill>
                  <a:srgbClr val="0070C0"/>
                </a:solidFill>
              </a:rPr>
              <a:t>include</a:t>
            </a:r>
            <a:r>
              <a:rPr lang="en-US" sz="1500">
                <a:solidFill>
                  <a:srgbClr val="00B050"/>
                </a:solidFill>
              </a:rPr>
              <a:t> &lt;iostream&gt;</a:t>
            </a:r>
            <a:endParaRPr lang="en-US" sz="1500">
              <a:solidFill>
                <a:srgbClr val="00B050"/>
              </a:solidFill>
            </a:endParaRPr>
          </a:p>
          <a:p>
            <a:endParaRPr lang="en-US" sz="1500">
              <a:solidFill>
                <a:schemeClr val="bg1"/>
              </a:solidFill>
            </a:endParaRPr>
          </a:p>
          <a:p>
            <a:r>
              <a:rPr lang="en-US" sz="1500">
                <a:solidFill>
                  <a:srgbClr val="C00000"/>
                </a:solidFill>
              </a:rPr>
              <a:t>int </a:t>
            </a:r>
            <a:r>
              <a:rPr lang="en-US" sz="1500">
                <a:solidFill>
                  <a:srgbClr val="FF0000"/>
                </a:solidFill>
              </a:rPr>
              <a:t>main</a:t>
            </a:r>
            <a:r>
              <a:rPr lang="en-US" sz="1500">
                <a:solidFill>
                  <a:schemeClr val="bg1"/>
                </a:solidFill>
              </a:rPr>
              <a:t>() {</a:t>
            </a:r>
            <a:endParaRPr lang="en-US" sz="1500">
              <a:solidFill>
                <a:schemeClr val="bg1"/>
              </a:solidFill>
            </a:endParaRPr>
          </a:p>
          <a:p>
            <a:r>
              <a:rPr lang="en-US" sz="1500">
                <a:solidFill>
                  <a:schemeClr val="bg1"/>
                </a:solidFill>
              </a:rPr>
              <a:t>    std::cout &lt;&lt; </a:t>
            </a:r>
            <a:r>
              <a:rPr lang="en-US" sz="1500">
                <a:solidFill>
                  <a:srgbClr val="00B050"/>
                </a:solidFill>
              </a:rPr>
              <a:t>"Hello, World!"</a:t>
            </a:r>
            <a:r>
              <a:rPr lang="en-US" sz="1500">
                <a:solidFill>
                  <a:schemeClr val="bg1"/>
                </a:solidFill>
              </a:rPr>
              <a:t> &lt;&lt; std::endl;</a:t>
            </a:r>
            <a:endParaRPr lang="en-US" sz="1500">
              <a:solidFill>
                <a:schemeClr val="bg1"/>
              </a:solidFill>
            </a:endParaRPr>
          </a:p>
          <a:p>
            <a:r>
              <a:rPr lang="en-US" sz="1500">
                <a:solidFill>
                  <a:schemeClr val="bg1"/>
                </a:solidFill>
              </a:rPr>
              <a:t>    </a:t>
            </a:r>
            <a:r>
              <a:rPr lang="en-US" sz="1500">
                <a:solidFill>
                  <a:srgbClr val="0070C0"/>
                </a:solidFill>
              </a:rPr>
              <a:t>return </a:t>
            </a:r>
            <a:r>
              <a:rPr lang="en-US" sz="1500">
                <a:solidFill>
                  <a:srgbClr val="C00000"/>
                </a:solidFill>
              </a:rPr>
              <a:t>0</a:t>
            </a:r>
            <a:r>
              <a:rPr lang="en-US" sz="1500">
                <a:solidFill>
                  <a:schemeClr val="bg1"/>
                </a:solidFill>
              </a:rPr>
              <a:t>;</a:t>
            </a:r>
            <a:endParaRPr lang="en-US" sz="1500">
              <a:solidFill>
                <a:schemeClr val="bg1"/>
              </a:solidFill>
            </a:endParaRPr>
          </a:p>
          <a:p>
            <a:r>
              <a:rPr lang="en-US" sz="1500">
                <a:solidFill>
                  <a:schemeClr val="bg1"/>
                </a:solidFill>
              </a:rPr>
              <a:t>}</a:t>
            </a:r>
            <a:endParaRPr lang="en-US" sz="1500">
              <a:solidFill>
                <a:schemeClr val="bg1"/>
              </a:solidFill>
            </a:endParaRPr>
          </a:p>
          <a:p>
            <a:r>
              <a:rPr lang="en-US" sz="1500">
                <a:solidFill>
                  <a:schemeClr val="bg1">
                    <a:lumMod val="75000"/>
                  </a:schemeClr>
                </a:solidFill>
                <a:sym typeface="+mn-ea"/>
              </a:rPr>
              <a:t>// Output: Hello, World!</a:t>
            </a:r>
            <a:endParaRPr lang="en-US" sz="1500">
              <a:solidFill>
                <a:schemeClr val="bg1">
                  <a:lumMod val="75000"/>
                </a:schemeClr>
              </a:solidFill>
            </a:endParaRPr>
          </a:p>
          <a:p>
            <a:endParaRPr lang="en-US" sz="1500">
              <a:solidFill>
                <a:schemeClr val="bg1"/>
              </a:solidFill>
            </a:endParaRPr>
          </a:p>
        </p:txBody>
      </p:sp>
      <p:pic>
        <p:nvPicPr>
          <p:cNvPr id="26" name="Content Placeholder 25" descr="ISO_C++_Logo.svg"/>
          <p:cNvPicPr>
            <a:picLocks noChangeAspect="1"/>
          </p:cNvPicPr>
          <p:nvPr>
            <p:ph sz="half" idx="2"/>
          </p:nvPr>
        </p:nvPicPr>
        <p:blipFill>
          <a:blip r:embed="rId8"/>
          <a:stretch>
            <a:fillRect/>
          </a:stretch>
        </p:blipFill>
        <p:spPr>
          <a:xfrm>
            <a:off x="3339465" y="1391285"/>
            <a:ext cx="324485" cy="365760"/>
          </a:xfrm>
          <a:prstGeom prst="rect">
            <a:avLst/>
          </a:prstGeom>
        </p:spPr>
      </p:pic>
      <p:pic>
        <p:nvPicPr>
          <p:cNvPr id="30" name="Picture 29" descr="Java-Logo"/>
          <p:cNvPicPr>
            <a:picLocks noChangeAspect="1"/>
          </p:cNvPicPr>
          <p:nvPr/>
        </p:nvPicPr>
        <p:blipFill>
          <a:blip r:embed="rId9"/>
          <a:srcRect l="30033" r="29316"/>
          <a:stretch>
            <a:fillRect/>
          </a:stretch>
        </p:blipFill>
        <p:spPr>
          <a:xfrm>
            <a:off x="6255385" y="1391285"/>
            <a:ext cx="369570" cy="427990"/>
          </a:xfrm>
          <a:prstGeom prst="rect">
            <a:avLst/>
          </a:prstGeom>
        </p:spPr>
      </p:pic>
      <p:pic>
        <p:nvPicPr>
          <p:cNvPr id="6" name="Content Placeholder 26" descr="Picture1"/>
          <p:cNvPicPr>
            <a:picLocks noChangeAspect="1"/>
          </p:cNvPicPr>
          <p:nvPr>
            <p:custDataLst>
              <p:tags r:id="rId10"/>
            </p:custDataLst>
          </p:nvPr>
        </p:nvPicPr>
        <p:blipFill>
          <a:blip r:embed="rId1"/>
          <a:stretch>
            <a:fillRect/>
          </a:stretch>
        </p:blipFill>
        <p:spPr>
          <a:xfrm>
            <a:off x="9062085" y="1273810"/>
            <a:ext cx="662940" cy="662940"/>
          </a:xfrm>
          <a:prstGeom prst="rect">
            <a:avLst/>
          </a:prstGeom>
        </p:spPr>
      </p:pic>
      <p:pic>
        <p:nvPicPr>
          <p:cNvPr id="20" name="Picture 19" descr="png-clipart-blue-and-white-c-logo-the-c-programming-language-computer-programming-computer-icons-programmer-blue-angle-removebg-preview"/>
          <p:cNvPicPr>
            <a:picLocks noChangeAspect="1"/>
          </p:cNvPicPr>
          <p:nvPr/>
        </p:nvPicPr>
        <p:blipFill>
          <a:blip r:embed="rId11"/>
          <a:stretch>
            <a:fillRect/>
          </a:stretch>
        </p:blipFill>
        <p:spPr>
          <a:xfrm>
            <a:off x="315595" y="1324610"/>
            <a:ext cx="432435" cy="432435"/>
          </a:xfrm>
          <a:prstGeom prst="rect">
            <a:avLst/>
          </a:prstGeom>
        </p:spPr>
      </p:pic>
      <p:sp>
        <p:nvSpPr>
          <p:cNvPr id="3" name="Text Box 2"/>
          <p:cNvSpPr txBox="1"/>
          <p:nvPr/>
        </p:nvSpPr>
        <p:spPr>
          <a:xfrm>
            <a:off x="4241165" y="4075430"/>
            <a:ext cx="3709670" cy="2540635"/>
          </a:xfrm>
          <a:prstGeom prst="rect">
            <a:avLst/>
          </a:prstGeom>
          <a:solidFill>
            <a:schemeClr val="tx1"/>
          </a:solidFill>
        </p:spPr>
        <p:txBody>
          <a:bodyPr wrap="square" rtlCol="0">
            <a:noAutofit/>
          </a:bodyPr>
          <a:p>
            <a:r>
              <a:rPr lang="en-US" sz="1300">
                <a:solidFill>
                  <a:srgbClr val="FA005A"/>
                </a:solidFill>
              </a:rPr>
              <a:t>public class </a:t>
            </a:r>
            <a:r>
              <a:rPr lang="en-US" sz="1300">
                <a:solidFill>
                  <a:srgbClr val="FFFF00"/>
                </a:solidFill>
              </a:rPr>
              <a:t>Main </a:t>
            </a:r>
            <a:r>
              <a:rPr lang="en-US" sz="1300">
                <a:solidFill>
                  <a:schemeClr val="bg1"/>
                </a:solidFill>
              </a:rPr>
              <a:t>{</a:t>
            </a:r>
            <a:endParaRPr lang="en-US" sz="1300">
              <a:solidFill>
                <a:schemeClr val="bg1"/>
              </a:solidFill>
            </a:endParaRPr>
          </a:p>
          <a:p>
            <a:r>
              <a:rPr lang="en-US" sz="1300">
                <a:solidFill>
                  <a:schemeClr val="bg1"/>
                </a:solidFill>
              </a:rPr>
              <a:t>    </a:t>
            </a:r>
            <a:r>
              <a:rPr lang="en-US" sz="1300">
                <a:solidFill>
                  <a:srgbClr val="FA005A"/>
                </a:solidFill>
              </a:rPr>
              <a:t>public</a:t>
            </a:r>
            <a:r>
              <a:rPr lang="en-US" sz="1300">
                <a:solidFill>
                  <a:schemeClr val="bg1"/>
                </a:solidFill>
              </a:rPr>
              <a:t> </a:t>
            </a:r>
            <a:r>
              <a:rPr lang="en-US" sz="1300">
                <a:solidFill>
                  <a:srgbClr val="FA005A"/>
                </a:solidFill>
              </a:rPr>
              <a:t>static void</a:t>
            </a:r>
            <a:r>
              <a:rPr lang="en-US" sz="1300">
                <a:solidFill>
                  <a:schemeClr val="bg1"/>
                </a:solidFill>
              </a:rPr>
              <a:t> </a:t>
            </a:r>
            <a:r>
              <a:rPr lang="en-US" sz="1300">
                <a:solidFill>
                  <a:srgbClr val="FFFF00"/>
                </a:solidFill>
              </a:rPr>
              <a:t>main</a:t>
            </a:r>
            <a:r>
              <a:rPr lang="en-US" sz="1300">
                <a:solidFill>
                  <a:schemeClr val="bg1"/>
                </a:solidFill>
              </a:rPr>
              <a:t>(String[] args) {</a:t>
            </a:r>
            <a:endParaRPr lang="en-US" sz="1300">
              <a:solidFill>
                <a:schemeClr val="bg1"/>
              </a:solidFill>
            </a:endParaRPr>
          </a:p>
          <a:p>
            <a:r>
              <a:rPr lang="en-US" sz="1300">
                <a:solidFill>
                  <a:schemeClr val="bg1"/>
                </a:solidFill>
              </a:rPr>
              <a:t>        </a:t>
            </a:r>
            <a:r>
              <a:rPr lang="en-US" sz="1300">
                <a:solidFill>
                  <a:srgbClr val="FA005A"/>
                </a:solidFill>
              </a:rPr>
              <a:t>int</a:t>
            </a:r>
            <a:r>
              <a:rPr lang="en-US" sz="1300">
                <a:solidFill>
                  <a:schemeClr val="bg1"/>
                </a:solidFill>
              </a:rPr>
              <a:t> number = </a:t>
            </a:r>
            <a:r>
              <a:rPr lang="en-US" sz="1300">
                <a:solidFill>
                  <a:srgbClr val="0070C0"/>
                </a:solidFill>
              </a:rPr>
              <a:t>10</a:t>
            </a:r>
            <a:r>
              <a:rPr lang="en-US" sz="1300">
                <a:solidFill>
                  <a:schemeClr val="bg1"/>
                </a:solidFill>
              </a:rPr>
              <a:t>;         </a:t>
            </a:r>
            <a:r>
              <a:rPr lang="en-US" sz="1300">
                <a:solidFill>
                  <a:schemeClr val="bg1">
                    <a:lumMod val="75000"/>
                  </a:schemeClr>
                </a:solidFill>
              </a:rPr>
              <a:t>// Declaring an integer variable</a:t>
            </a:r>
            <a:endParaRPr lang="en-US" sz="1300">
              <a:solidFill>
                <a:schemeClr val="bg1">
                  <a:lumMod val="75000"/>
                </a:schemeClr>
              </a:solidFill>
            </a:endParaRPr>
          </a:p>
          <a:p>
            <a:r>
              <a:rPr lang="en-US" sz="1300">
                <a:solidFill>
                  <a:schemeClr val="bg1"/>
                </a:solidFill>
              </a:rPr>
              <a:t>        </a:t>
            </a:r>
            <a:r>
              <a:rPr lang="en-US" sz="1300">
                <a:solidFill>
                  <a:srgbClr val="FA005A"/>
                </a:solidFill>
              </a:rPr>
              <a:t>String</a:t>
            </a:r>
            <a:r>
              <a:rPr lang="en-US" sz="1300">
                <a:solidFill>
                  <a:schemeClr val="bg1"/>
                </a:solidFill>
              </a:rPr>
              <a:t> text = </a:t>
            </a:r>
            <a:r>
              <a:rPr lang="en-US" sz="1300">
                <a:solidFill>
                  <a:srgbClr val="00B050"/>
                </a:solidFill>
              </a:rPr>
              <a:t>"Hello"</a:t>
            </a:r>
            <a:r>
              <a:rPr lang="en-US" sz="1300">
                <a:solidFill>
                  <a:schemeClr val="bg1"/>
                </a:solidFill>
              </a:rPr>
              <a:t>;   </a:t>
            </a:r>
            <a:r>
              <a:rPr lang="en-US" sz="1300">
                <a:solidFill>
                  <a:schemeClr val="bg1">
                    <a:lumMod val="75000"/>
                  </a:schemeClr>
                </a:solidFill>
              </a:rPr>
              <a:t>// Declaring a string variable</a:t>
            </a:r>
            <a:endParaRPr lang="en-US" sz="1300">
              <a:solidFill>
                <a:schemeClr val="bg1">
                  <a:lumMod val="75000"/>
                </a:schemeClr>
              </a:solidFill>
            </a:endParaRPr>
          </a:p>
          <a:p>
            <a:r>
              <a:rPr lang="en-US" sz="1300">
                <a:solidFill>
                  <a:schemeClr val="bg1"/>
                </a:solidFill>
              </a:rPr>
              <a:t>        </a:t>
            </a:r>
            <a:endParaRPr lang="en-US" sz="1300">
              <a:solidFill>
                <a:schemeClr val="bg1"/>
              </a:solidFill>
            </a:endParaRPr>
          </a:p>
          <a:p>
            <a:r>
              <a:rPr lang="en-US" sz="1300">
                <a:solidFill>
                  <a:schemeClr val="bg1"/>
                </a:solidFill>
              </a:rPr>
              <a:t>        number =</a:t>
            </a:r>
            <a:r>
              <a:rPr lang="en-US" sz="1300">
                <a:solidFill>
                  <a:srgbClr val="00B050"/>
                </a:solidFill>
              </a:rPr>
              <a:t> "World"</a:t>
            </a:r>
            <a:r>
              <a:rPr lang="en-US" sz="1300">
                <a:solidFill>
                  <a:schemeClr val="bg1"/>
                </a:solidFill>
              </a:rPr>
              <a:t>;        </a:t>
            </a:r>
            <a:r>
              <a:rPr lang="en-US" sz="1300">
                <a:solidFill>
                  <a:schemeClr val="bg1">
                    <a:lumMod val="75000"/>
                  </a:schemeClr>
                </a:solidFill>
              </a:rPr>
              <a:t>// This will cause a compile-time error</a:t>
            </a:r>
            <a:endParaRPr lang="en-US" sz="1300">
              <a:solidFill>
                <a:schemeClr val="bg1">
                  <a:lumMod val="75000"/>
                </a:schemeClr>
              </a:solidFill>
            </a:endParaRPr>
          </a:p>
          <a:p>
            <a:r>
              <a:rPr lang="en-US" sz="1300">
                <a:solidFill>
                  <a:schemeClr val="bg1"/>
                </a:solidFill>
              </a:rPr>
              <a:t>        </a:t>
            </a:r>
            <a:r>
              <a:rPr lang="en-US" sz="1300">
                <a:solidFill>
                  <a:srgbClr val="FA005A"/>
                </a:solidFill>
              </a:rPr>
              <a:t>System</a:t>
            </a:r>
            <a:r>
              <a:rPr lang="en-US" sz="1300">
                <a:solidFill>
                  <a:schemeClr val="bg1"/>
                </a:solidFill>
              </a:rPr>
              <a:t>.</a:t>
            </a:r>
            <a:r>
              <a:rPr lang="en-US" sz="1300">
                <a:solidFill>
                  <a:srgbClr val="FA005A"/>
                </a:solidFill>
              </a:rPr>
              <a:t>out</a:t>
            </a:r>
            <a:r>
              <a:rPr lang="en-US" sz="1300">
                <a:solidFill>
                  <a:schemeClr val="bg1"/>
                </a:solidFill>
              </a:rPr>
              <a:t>.</a:t>
            </a:r>
            <a:r>
              <a:rPr lang="en-US" sz="1300">
                <a:solidFill>
                  <a:srgbClr val="FFFF00"/>
                </a:solidFill>
              </a:rPr>
              <a:t>println</a:t>
            </a:r>
            <a:r>
              <a:rPr lang="en-US" sz="1300">
                <a:solidFill>
                  <a:schemeClr val="bg1"/>
                </a:solidFill>
              </a:rPr>
              <a:t>(number);</a:t>
            </a:r>
            <a:endParaRPr lang="en-US" sz="1300">
              <a:solidFill>
                <a:schemeClr val="bg1"/>
              </a:solidFill>
            </a:endParaRPr>
          </a:p>
          <a:p>
            <a:r>
              <a:rPr lang="en-US" sz="1300">
                <a:solidFill>
                  <a:schemeClr val="bg1"/>
                </a:solidFill>
              </a:rPr>
              <a:t>    }</a:t>
            </a:r>
            <a:endParaRPr lang="en-US" sz="1300">
              <a:solidFill>
                <a:schemeClr val="bg1"/>
              </a:solidFill>
            </a:endParaRPr>
          </a:p>
          <a:p>
            <a:r>
              <a:rPr lang="en-US" sz="1300">
                <a:solidFill>
                  <a:schemeClr val="bg1"/>
                </a:solidFill>
              </a:rPr>
              <a:t>}</a:t>
            </a:r>
            <a:endParaRPr lang="en-US" sz="1300">
              <a:solidFill>
                <a:schemeClr val="bg1"/>
              </a:solidFill>
            </a:endParaRPr>
          </a:p>
        </p:txBody>
      </p:sp>
      <p:sp>
        <p:nvSpPr>
          <p:cNvPr id="5" name="Text Box 4"/>
          <p:cNvSpPr txBox="1"/>
          <p:nvPr/>
        </p:nvSpPr>
        <p:spPr>
          <a:xfrm>
            <a:off x="8087995" y="4083685"/>
            <a:ext cx="3658235" cy="2540635"/>
          </a:xfrm>
          <a:prstGeom prst="rect">
            <a:avLst/>
          </a:prstGeom>
          <a:solidFill>
            <a:schemeClr val="tx1"/>
          </a:solidFill>
        </p:spPr>
        <p:txBody>
          <a:bodyPr wrap="square" rtlCol="0">
            <a:noAutofit/>
          </a:bodyPr>
          <a:p>
            <a:r>
              <a:rPr lang="en-US" sz="1300">
                <a:solidFill>
                  <a:schemeClr val="bg1"/>
                </a:solidFill>
                <a:latin typeface="Calibri" panose="020F0502020204030204" charset="0"/>
                <a:ea typeface="Microsoft YaHei UI" panose="020B0503020204020204" charset="-122"/>
                <a:cs typeface="Calibri" panose="020F0502020204030204" charset="0"/>
              </a:rPr>
              <a:t>number = </a:t>
            </a:r>
            <a:r>
              <a:rPr lang="en-US" sz="1300">
                <a:solidFill>
                  <a:srgbClr val="0070C0"/>
                </a:solidFill>
                <a:latin typeface="Calibri" panose="020F0502020204030204" charset="0"/>
                <a:ea typeface="Microsoft YaHei UI" panose="020B0503020204020204" charset="-122"/>
                <a:cs typeface="Calibri" panose="020F0502020204030204" charset="0"/>
              </a:rPr>
              <a:t>10</a:t>
            </a:r>
            <a:r>
              <a:rPr lang="en-US" sz="1300">
                <a:solidFill>
                  <a:schemeClr val="bg1"/>
                </a:solidFill>
                <a:latin typeface="Calibri" panose="020F0502020204030204" charset="0"/>
                <a:ea typeface="Microsoft YaHei UI" panose="020B0503020204020204" charset="-122"/>
                <a:cs typeface="Calibri" panose="020F0502020204030204" charset="0"/>
              </a:rPr>
              <a:t>      </a:t>
            </a:r>
            <a:r>
              <a:rPr lang="en-US" sz="1300">
                <a:solidFill>
                  <a:schemeClr val="bg1">
                    <a:lumMod val="75000"/>
                  </a:schemeClr>
                </a:solidFill>
                <a:latin typeface="Calibri" panose="020F0502020204030204" charset="0"/>
                <a:ea typeface="Microsoft YaHei UI" panose="020B0503020204020204" charset="-122"/>
                <a:cs typeface="Calibri" panose="020F0502020204030204" charset="0"/>
              </a:rPr>
              <a:t> # number is an integer</a:t>
            </a:r>
            <a:endParaRPr lang="en-US" sz="1300">
              <a:solidFill>
                <a:schemeClr val="bg1">
                  <a:lumMod val="75000"/>
                </a:schemeClr>
              </a:solidFill>
              <a:latin typeface="Calibri" panose="020F0502020204030204" charset="0"/>
              <a:ea typeface="Microsoft YaHei UI" panose="020B0503020204020204" charset="-122"/>
              <a:cs typeface="Calibri" panose="020F0502020204030204" charset="0"/>
            </a:endParaRPr>
          </a:p>
          <a:p>
            <a:r>
              <a:rPr lang="en-US" sz="1300">
                <a:solidFill>
                  <a:srgbClr val="FFFF00"/>
                </a:solidFill>
                <a:latin typeface="Calibri" panose="020F0502020204030204" charset="0"/>
                <a:ea typeface="Microsoft YaHei UI" panose="020B0503020204020204" charset="-122"/>
                <a:cs typeface="Calibri" panose="020F0502020204030204" charset="0"/>
              </a:rPr>
              <a:t>print</a:t>
            </a:r>
            <a:r>
              <a:rPr lang="en-US" sz="1300">
                <a:solidFill>
                  <a:schemeClr val="bg1"/>
                </a:solidFill>
                <a:latin typeface="Calibri" panose="020F0502020204030204" charset="0"/>
                <a:ea typeface="Microsoft YaHei UI" panose="020B0503020204020204" charset="-122"/>
                <a:cs typeface="Calibri" panose="020F0502020204030204" charset="0"/>
              </a:rPr>
              <a:t>(number)     </a:t>
            </a:r>
            <a:r>
              <a:rPr lang="en-US" sz="1300">
                <a:solidFill>
                  <a:schemeClr val="bg1">
                    <a:lumMod val="75000"/>
                  </a:schemeClr>
                </a:solidFill>
                <a:latin typeface="Calibri" panose="020F0502020204030204" charset="0"/>
                <a:ea typeface="Microsoft YaHei UI" panose="020B0503020204020204" charset="-122"/>
                <a:cs typeface="Calibri" panose="020F0502020204030204" charset="0"/>
              </a:rPr>
              <a:t># Output: 10</a:t>
            </a:r>
            <a:endParaRPr lang="en-US" sz="1300">
              <a:solidFill>
                <a:schemeClr val="bg1">
                  <a:lumMod val="75000"/>
                </a:schemeClr>
              </a:solidFill>
              <a:latin typeface="Calibri" panose="020F0502020204030204" charset="0"/>
              <a:ea typeface="Microsoft YaHei UI" panose="020B0503020204020204" charset="-122"/>
              <a:cs typeface="Calibri" panose="020F0502020204030204" charset="0"/>
            </a:endParaRPr>
          </a:p>
          <a:p>
            <a:endParaRPr lang="en-US" sz="1300">
              <a:solidFill>
                <a:schemeClr val="bg1"/>
              </a:solidFill>
              <a:latin typeface="Calibri" panose="020F0502020204030204" charset="0"/>
              <a:ea typeface="Microsoft YaHei UI" panose="020B0503020204020204" charset="-122"/>
              <a:cs typeface="Calibri" panose="020F0502020204030204" charset="0"/>
            </a:endParaRPr>
          </a:p>
          <a:p>
            <a:r>
              <a:rPr lang="en-US" sz="1300">
                <a:solidFill>
                  <a:schemeClr val="bg1"/>
                </a:solidFill>
                <a:latin typeface="Calibri" panose="020F0502020204030204" charset="0"/>
                <a:ea typeface="Microsoft YaHei UI" panose="020B0503020204020204" charset="-122"/>
                <a:cs typeface="Calibri" panose="020F0502020204030204" charset="0"/>
              </a:rPr>
              <a:t>number = </a:t>
            </a:r>
            <a:r>
              <a:rPr lang="en-US" sz="1300">
                <a:solidFill>
                  <a:srgbClr val="00B050"/>
                </a:solidFill>
                <a:latin typeface="Calibri" panose="020F0502020204030204" charset="0"/>
                <a:ea typeface="Microsoft YaHei UI" panose="020B0503020204020204" charset="-122"/>
                <a:cs typeface="Calibri" panose="020F0502020204030204" charset="0"/>
              </a:rPr>
              <a:t>"Hello"</a:t>
            </a:r>
            <a:r>
              <a:rPr lang="en-US" sz="1300">
                <a:solidFill>
                  <a:schemeClr val="bg1"/>
                </a:solidFill>
                <a:latin typeface="Calibri" panose="020F0502020204030204" charset="0"/>
                <a:ea typeface="Microsoft YaHei UI" panose="020B0503020204020204" charset="-122"/>
                <a:cs typeface="Calibri" panose="020F0502020204030204" charset="0"/>
              </a:rPr>
              <a:t>  </a:t>
            </a:r>
            <a:r>
              <a:rPr lang="en-US" sz="1300">
                <a:solidFill>
                  <a:schemeClr val="bg1">
                    <a:lumMod val="75000"/>
                  </a:schemeClr>
                </a:solidFill>
                <a:latin typeface="Calibri" panose="020F0502020204030204" charset="0"/>
                <a:ea typeface="Microsoft YaHei UI" panose="020B0503020204020204" charset="-122"/>
                <a:cs typeface="Calibri" panose="020F0502020204030204" charset="0"/>
              </a:rPr>
              <a:t># number is now a string</a:t>
            </a:r>
            <a:endParaRPr lang="en-US" sz="1300">
              <a:solidFill>
                <a:schemeClr val="bg1">
                  <a:lumMod val="75000"/>
                </a:schemeClr>
              </a:solidFill>
              <a:latin typeface="Calibri" panose="020F0502020204030204" charset="0"/>
              <a:ea typeface="Microsoft YaHei UI" panose="020B0503020204020204" charset="-122"/>
              <a:cs typeface="Calibri" panose="020F0502020204030204" charset="0"/>
            </a:endParaRPr>
          </a:p>
          <a:p>
            <a:r>
              <a:rPr lang="en-US" sz="1300">
                <a:solidFill>
                  <a:srgbClr val="FFFF00"/>
                </a:solidFill>
                <a:latin typeface="Calibri" panose="020F0502020204030204" charset="0"/>
                <a:ea typeface="Microsoft YaHei UI" panose="020B0503020204020204" charset="-122"/>
                <a:cs typeface="Calibri" panose="020F0502020204030204" charset="0"/>
              </a:rPr>
              <a:t>print</a:t>
            </a:r>
            <a:r>
              <a:rPr lang="en-US" sz="1300">
                <a:solidFill>
                  <a:schemeClr val="bg1"/>
                </a:solidFill>
                <a:latin typeface="Calibri" panose="020F0502020204030204" charset="0"/>
                <a:ea typeface="Microsoft YaHei UI" panose="020B0503020204020204" charset="-122"/>
                <a:cs typeface="Calibri" panose="020F0502020204030204" charset="0"/>
              </a:rPr>
              <a:t>(number)    </a:t>
            </a:r>
            <a:r>
              <a:rPr lang="en-US" sz="1300">
                <a:solidFill>
                  <a:schemeClr val="bg1">
                    <a:lumMod val="75000"/>
                  </a:schemeClr>
                </a:solidFill>
                <a:latin typeface="Calibri" panose="020F0502020204030204" charset="0"/>
                <a:ea typeface="Microsoft YaHei UI" panose="020B0503020204020204" charset="-122"/>
                <a:cs typeface="Calibri" panose="020F0502020204030204" charset="0"/>
              </a:rPr>
              <a:t> # Output: Hello</a:t>
            </a:r>
            <a:endParaRPr lang="en-US" sz="1300">
              <a:solidFill>
                <a:schemeClr val="bg1">
                  <a:lumMod val="75000"/>
                </a:schemeClr>
              </a:solidFill>
              <a:latin typeface="Calibri" panose="020F0502020204030204" charset="0"/>
              <a:ea typeface="Microsoft YaHei UI" panose="020B0503020204020204" charset="-122"/>
              <a:cs typeface="Calibri" panose="020F0502020204030204" charset="0"/>
            </a:endParaRPr>
          </a:p>
        </p:txBody>
      </p:sp>
      <p:sp>
        <p:nvSpPr>
          <p:cNvPr id="19" name="Text Box 18"/>
          <p:cNvSpPr txBox="1"/>
          <p:nvPr>
            <p:custDataLst>
              <p:tags r:id="rId12"/>
            </p:custDataLst>
          </p:nvPr>
        </p:nvSpPr>
        <p:spPr>
          <a:xfrm>
            <a:off x="274320" y="4350385"/>
            <a:ext cx="3916045" cy="2258060"/>
          </a:xfrm>
          <a:prstGeom prst="rect">
            <a:avLst/>
          </a:prstGeom>
          <a:solidFill>
            <a:srgbClr val="1A2846"/>
          </a:solidFill>
        </p:spPr>
        <p:txBody>
          <a:bodyPr wrap="square" rtlCol="0">
            <a:noAutofit/>
          </a:bodyPr>
          <a:p>
            <a:pPr marL="285750" indent="-285750">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Python is dynamically typed, meaning that the type of a variable is determined at runtime rather than at compile-time. </a:t>
            </a:r>
            <a:endParaRPr lang="en-US" sz="1300">
              <a:solidFill>
                <a:schemeClr val="bg1"/>
              </a:solidFill>
              <a:latin typeface="Microsoft YaHei UI" panose="020B0503020204020204" charset="-122"/>
              <a:ea typeface="Microsoft YaHei UI" panose="020B0503020204020204" charset="-122"/>
            </a:endParaRPr>
          </a:p>
          <a:p>
            <a:pPr marL="285750" indent="-285750">
              <a:lnSpc>
                <a:spcPct val="120000"/>
              </a:lnSpc>
              <a:buFont typeface="Wingdings" panose="05000000000000000000" charset="0"/>
              <a:buChar char="§"/>
            </a:pPr>
            <a:r>
              <a:rPr lang="en-US" sz="1300">
                <a:solidFill>
                  <a:schemeClr val="bg1"/>
                </a:solidFill>
                <a:latin typeface="Microsoft YaHei UI" panose="020B0503020204020204" charset="-122"/>
                <a:ea typeface="Microsoft YaHei UI" panose="020B0503020204020204" charset="-122"/>
              </a:rPr>
              <a:t>This flexibility allows for faster coding and prototyping, as variables can be reassigned to different types without needing to rewrite or refactor code.</a:t>
            </a:r>
            <a:endParaRPr lang="en-US" sz="1300">
              <a:solidFill>
                <a:schemeClr val="bg1"/>
              </a:solidFill>
              <a:latin typeface="Microsoft YaHei UI" panose="020B0503020204020204" charset="-122"/>
              <a:ea typeface="Microsoft YaHei UI" panose="020B0503020204020204" charset="-122"/>
            </a:endParaRPr>
          </a:p>
        </p:txBody>
      </p:sp>
      <p:pic>
        <p:nvPicPr>
          <p:cNvPr id="29" name="Content Placeholder 28" descr="image (1)"/>
          <p:cNvPicPr>
            <a:picLocks noChangeAspect="1"/>
          </p:cNvPicPr>
          <p:nvPr>
            <p:ph idx="1"/>
            <p:custDataLst>
              <p:tags r:id="rId13"/>
            </p:custDataLst>
          </p:nvPr>
        </p:nvPicPr>
        <p:blipFill>
          <a:blip r:embed="rId1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4" grpId="0" animBg="1"/>
      <p:bldP spid="7" grpId="0" animBg="1"/>
      <p:bldP spid="5" grpId="0" animBg="1"/>
      <p:bldP spid="3" grpId="0" animBg="1"/>
      <p:bldP spid="9" grpId="1" animBg="1"/>
      <p:bldP spid="18" grpId="1" animBg="1"/>
      <p:bldP spid="4" grpId="1" animBg="1"/>
      <p:bldP spid="7" grpId="1" animBg="1"/>
      <p:bldP spid="5" grpId="1" animBg="1"/>
      <p:bldP spid="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26" name="Rectangles 25"/>
          <p:cNvSpPr/>
          <p:nvPr/>
        </p:nvSpPr>
        <p:spPr>
          <a:xfrm>
            <a:off x="274320" y="965200"/>
            <a:ext cx="6401435"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sz="1500"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3. VARIABLE-LENGTH </a:t>
            </a:r>
            <a:r>
              <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ARGUMENTS</a:t>
            </a:r>
            <a:endParaRPr lang="en-US" sz="1500"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Variable-length arguments allow a function to accept an arbitrary number of arguments. There are two types:</a:t>
            </a:r>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500" b="1" dirty="0">
                <a:solidFill>
                  <a:srgbClr val="00B0F0"/>
                </a:solidFill>
                <a:latin typeface="Microsoft YaHei UI" panose="020B0503020204020204" charset="-122"/>
                <a:ea typeface="Microsoft YaHei UI" panose="020B0503020204020204" charset="-122"/>
                <a:sym typeface="+mn-ea"/>
              </a:rPr>
              <a:t>ARBITRARY POSITIONAL </a:t>
            </a:r>
            <a:r>
              <a:rPr lang="en-US" sz="1500" b="1">
                <a:solidFill>
                  <a:srgbClr val="00B0F0"/>
                </a:solidFill>
                <a:latin typeface="Microsoft YaHei UI" panose="020B0503020204020204" charset="-122"/>
                <a:ea typeface="Microsoft YaHei UI" panose="020B0503020204020204" charset="-122"/>
                <a:sym typeface="+mn-ea"/>
              </a:rPr>
              <a:t>ARGUMENTS</a:t>
            </a:r>
            <a:r>
              <a:rPr lang="en-US" sz="1500" b="1" dirty="0">
                <a:solidFill>
                  <a:srgbClr val="00B0F0"/>
                </a:solidFill>
                <a:latin typeface="Microsoft YaHei UI" panose="020B0503020204020204" charset="-122"/>
                <a:ea typeface="Microsoft YaHei UI" panose="020B0503020204020204" charset="-122"/>
                <a:sym typeface="+mn-ea"/>
              </a:rPr>
              <a:t> (</a:t>
            </a:r>
            <a:r>
              <a:rPr lang="en-US" sz="1500" b="1" dirty="0">
                <a:solidFill>
                  <a:schemeClr val="accent6"/>
                </a:solidFill>
                <a:latin typeface="Microsoft YaHei UI" panose="020B0503020204020204" charset="-122"/>
                <a:ea typeface="Microsoft YaHei UI" panose="020B0503020204020204" charset="-122"/>
                <a:sym typeface="+mn-ea"/>
              </a:rPr>
              <a:t>*args</a:t>
            </a:r>
            <a:r>
              <a:rPr lang="en-US" sz="1500" b="1" dirty="0">
                <a:solidFill>
                  <a:srgbClr val="00B0F0"/>
                </a:solidFill>
                <a:latin typeface="Microsoft YaHei UI" panose="020B0503020204020204" charset="-122"/>
                <a:ea typeface="Microsoft YaHei UI" panose="020B0503020204020204" charset="-122"/>
                <a:sym typeface="+mn-ea"/>
              </a:rPr>
              <a:t>): </a:t>
            </a:r>
            <a:endParaRPr lang="en-US" sz="1500" b="1" dirty="0">
              <a:solidFill>
                <a:srgbClr val="00B0F0"/>
              </a:solidFill>
              <a:latin typeface="Microsoft YaHei UI" panose="020B0503020204020204" charset="-122"/>
              <a:ea typeface="Microsoft YaHei UI" panose="020B0503020204020204" charset="-122"/>
              <a:sym typeface="+mn-ea"/>
            </a:endParaRPr>
          </a:p>
          <a:p>
            <a:pPr algn="l"/>
            <a:r>
              <a:rPr lang="en-US" sz="1300" dirty="0">
                <a:solidFill>
                  <a:schemeClr val="bg1"/>
                </a:solidFill>
                <a:latin typeface="Microsoft YaHei UI" panose="020B0503020204020204" charset="-122"/>
                <a:ea typeface="Microsoft YaHei UI" panose="020B0503020204020204" charset="-122"/>
                <a:sym typeface="+mn-ea"/>
              </a:rPr>
              <a:t>Allows a function to accept any number of positional arguments.</a:t>
            </a:r>
            <a:endParaRPr lang="en-US" sz="1300" dirty="0">
              <a:solidFill>
                <a:schemeClr val="bg1"/>
              </a:solidFill>
              <a:latin typeface="Microsoft YaHei UI" panose="020B0503020204020204" charset="-122"/>
              <a:ea typeface="Microsoft YaHei UI" panose="020B0503020204020204" charset="-122"/>
              <a:sym typeface="+mn-ea"/>
            </a:endParaRPr>
          </a:p>
          <a:p>
            <a:pPr algn="l"/>
            <a:r>
              <a:rPr lang="en-US" sz="1500" b="1" dirty="0">
                <a:solidFill>
                  <a:srgbClr val="FA005A"/>
                </a:solidFill>
                <a:latin typeface="Microsoft YaHei UI" panose="020B0503020204020204" charset="-122"/>
                <a:ea typeface="Microsoft YaHei UI" panose="020B0503020204020204" charset="-122"/>
                <a:sym typeface="+mn-ea"/>
              </a:rPr>
              <a:t>Ex:</a:t>
            </a:r>
            <a:endParaRPr lang="en-US" sz="1500" b="1" dirty="0">
              <a:solidFill>
                <a:srgbClr val="FA005A"/>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b="1" dirty="0">
              <a:solidFill>
                <a:srgbClr val="00B0F0"/>
              </a:solidFill>
              <a:latin typeface="Microsoft YaHei UI" panose="020B0503020204020204" charset="-122"/>
              <a:ea typeface="Microsoft YaHei UI" panose="020B0503020204020204" charset="-122"/>
              <a:sym typeface="+mn-ea"/>
            </a:endParaRPr>
          </a:p>
          <a:p>
            <a:pPr algn="l"/>
            <a:r>
              <a:rPr lang="en-US" sz="1500" b="1" dirty="0">
                <a:solidFill>
                  <a:srgbClr val="00B0F0"/>
                </a:solidFill>
                <a:latin typeface="Microsoft YaHei UI" panose="020B0503020204020204" charset="-122"/>
                <a:ea typeface="Microsoft YaHei UI" panose="020B0503020204020204" charset="-122"/>
                <a:sym typeface="+mn-ea"/>
              </a:rPr>
              <a:t>ARBITRARY KEYWORD </a:t>
            </a:r>
            <a:r>
              <a:rPr lang="en-US" sz="1500" b="1">
                <a:solidFill>
                  <a:srgbClr val="00B0F0"/>
                </a:solidFill>
                <a:latin typeface="Microsoft YaHei UI" panose="020B0503020204020204" charset="-122"/>
                <a:ea typeface="Microsoft YaHei UI" panose="020B0503020204020204" charset="-122"/>
                <a:sym typeface="+mn-ea"/>
              </a:rPr>
              <a:t>ARGUMENTS</a:t>
            </a:r>
            <a:r>
              <a:rPr lang="en-US" sz="1500" b="1" dirty="0">
                <a:solidFill>
                  <a:srgbClr val="00B0F0"/>
                </a:solidFill>
                <a:latin typeface="Microsoft YaHei UI" panose="020B0503020204020204" charset="-122"/>
                <a:ea typeface="Microsoft YaHei UI" panose="020B0503020204020204" charset="-122"/>
                <a:sym typeface="+mn-ea"/>
              </a:rPr>
              <a:t> (</a:t>
            </a:r>
            <a:r>
              <a:rPr lang="en-US" sz="1500" b="1" dirty="0">
                <a:solidFill>
                  <a:schemeClr val="accent6"/>
                </a:solidFill>
                <a:latin typeface="Microsoft YaHei UI" panose="020B0503020204020204" charset="-122"/>
                <a:ea typeface="Microsoft YaHei UI" panose="020B0503020204020204" charset="-122"/>
                <a:sym typeface="+mn-ea"/>
              </a:rPr>
              <a:t>**kwargs</a:t>
            </a:r>
            <a:r>
              <a:rPr lang="en-US" sz="1500" b="1" dirty="0">
                <a:solidFill>
                  <a:srgbClr val="00B0F0"/>
                </a:solidFill>
                <a:latin typeface="Microsoft YaHei UI" panose="020B0503020204020204" charset="-122"/>
                <a:ea typeface="Microsoft YaHei UI" panose="020B0503020204020204" charset="-122"/>
                <a:sym typeface="+mn-ea"/>
              </a:rPr>
              <a:t>):</a:t>
            </a:r>
            <a:r>
              <a:rPr lang="en-US" sz="1300" b="1" dirty="0">
                <a:solidFill>
                  <a:srgbClr val="00B0F0"/>
                </a:solidFill>
                <a:latin typeface="Microsoft YaHei UI" panose="020B0503020204020204" charset="-122"/>
                <a:ea typeface="Microsoft YaHei UI" panose="020B0503020204020204" charset="-122"/>
                <a:sym typeface="+mn-ea"/>
              </a:rPr>
              <a:t> </a:t>
            </a:r>
            <a:endParaRPr lang="en-US" sz="1300" b="1" dirty="0">
              <a:solidFill>
                <a:srgbClr val="00B0F0"/>
              </a:solidFill>
              <a:latin typeface="Microsoft YaHei UI" panose="020B0503020204020204" charset="-122"/>
              <a:ea typeface="Microsoft YaHei UI" panose="020B0503020204020204" charset="-122"/>
              <a:sym typeface="+mn-ea"/>
            </a:endParaRPr>
          </a:p>
          <a:p>
            <a:pPr algn="l"/>
            <a:r>
              <a:rPr lang="en-US" sz="1300" dirty="0">
                <a:solidFill>
                  <a:schemeClr val="bg1"/>
                </a:solidFill>
                <a:latin typeface="Microsoft YaHei UI" panose="020B0503020204020204" charset="-122"/>
                <a:ea typeface="Microsoft YaHei UI" panose="020B0503020204020204" charset="-122"/>
                <a:sym typeface="+mn-ea"/>
              </a:rPr>
              <a:t>Allows a function to accept any number of keyword arguments.</a:t>
            </a:r>
            <a:endParaRPr lang="en-US" sz="1300" dirty="0">
              <a:solidFill>
                <a:schemeClr val="bg1"/>
              </a:solidFill>
              <a:latin typeface="Microsoft YaHei UI" panose="020B0503020204020204" charset="-122"/>
              <a:ea typeface="Microsoft YaHei UI" panose="020B0503020204020204" charset="-122"/>
              <a:sym typeface="+mn-ea"/>
            </a:endParaRPr>
          </a:p>
          <a:p>
            <a:pPr algn="l"/>
            <a:r>
              <a:rPr lang="en-US" sz="1500" b="1" dirty="0">
                <a:solidFill>
                  <a:srgbClr val="FA005A"/>
                </a:solidFill>
                <a:latin typeface="Microsoft YaHei UI" panose="020B0503020204020204" charset="-122"/>
                <a:ea typeface="Microsoft YaHei UI" panose="020B0503020204020204" charset="-122"/>
                <a:sym typeface="+mn-ea"/>
              </a:rPr>
              <a:t>Ex:</a:t>
            </a:r>
            <a:endParaRPr lang="en-US" sz="1500" b="1" dirty="0">
              <a:solidFill>
                <a:srgbClr val="FA005A"/>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grpSp>
        <p:nvGrpSpPr>
          <p:cNvPr id="11" name="Group 10"/>
          <p:cNvGrpSpPr/>
          <p:nvPr/>
        </p:nvGrpSpPr>
        <p:grpSpPr>
          <a:xfrm>
            <a:off x="172720" y="216535"/>
            <a:ext cx="5847080" cy="725170"/>
            <a:chOff x="272" y="341"/>
            <a:chExt cx="9208" cy="1142"/>
          </a:xfrm>
        </p:grpSpPr>
        <p:sp>
          <p:nvSpPr>
            <p:cNvPr id="18" name="Rectangles 17"/>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ectangles 5"/>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Text Box 31"/>
            <p:cNvSpPr txBox="1"/>
            <p:nvPr>
              <p:custDataLst>
                <p:tags r:id="rId6"/>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FUNCTION ARGUMENTS</a:t>
              </a:r>
              <a:endParaRPr lang="en-US" sz="3200"/>
            </a:p>
          </p:txBody>
        </p:sp>
      </p:grpSp>
      <p:sp>
        <p:nvSpPr>
          <p:cNvPr id="7" name="Rectangles 6"/>
          <p:cNvSpPr/>
          <p:nvPr>
            <p:custDataLst>
              <p:tags r:id="rId7"/>
            </p:custDataLst>
          </p:nvPr>
        </p:nvSpPr>
        <p:spPr>
          <a:xfrm>
            <a:off x="6767830" y="3768090"/>
            <a:ext cx="5104765" cy="286639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500"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4. REQUIRED </a:t>
            </a:r>
            <a:r>
              <a:rPr lang="en-US" sz="1500" b="1">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ARGUMENTS</a:t>
            </a:r>
            <a:endParaRPr lang="en-US" sz="1500" b="1" dirty="0">
              <a:solidFill>
                <a:schemeClr val="accent6"/>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sym typeface="+mn-ea"/>
              </a:rPr>
              <a:t>Required arguments are those that must be passed to the function in the correct positional order. </a:t>
            </a:r>
            <a:endParaRPr lang="en-US" sz="1300" dirty="0">
              <a:solidFill>
                <a:schemeClr val="bg1"/>
              </a:solidFill>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dirty="0">
                <a:solidFill>
                  <a:schemeClr val="bg1"/>
                </a:solidFill>
                <a:latin typeface="Microsoft YaHei UI" panose="020B0503020204020204" charset="-122"/>
                <a:ea typeface="Microsoft YaHei UI" panose="020B0503020204020204" charset="-122"/>
                <a:sym typeface="+mn-ea"/>
              </a:rPr>
              <a:t>These arguments do not have default values, and omitting them results in a TypeError.</a:t>
            </a:r>
            <a:endParaRPr lang="en-US" sz="1300">
              <a:solidFill>
                <a:schemeClr val="bg1"/>
              </a:solidFill>
              <a:latin typeface="Microsoft YaHei UI" panose="020B0503020204020204" charset="-122"/>
              <a:ea typeface="Microsoft YaHei UI" panose="020B0503020204020204" charset="-122"/>
            </a:endParaRPr>
          </a:p>
          <a:p>
            <a:pPr algn="l"/>
            <a:endParaRPr lang="en-US" b="1" dirty="0">
              <a:solidFill>
                <a:srgbClr val="0070C0"/>
              </a:solidFill>
              <a:latin typeface="Microsoft YaHei UI" panose="020B0503020204020204" charset="-122"/>
              <a:ea typeface="Microsoft YaHei UI" panose="020B0503020204020204" charset="-122"/>
              <a:sym typeface="+mn-ea"/>
            </a:endParaRPr>
          </a:p>
          <a:p>
            <a:pPr algn="l"/>
            <a:endParaRPr lang="en-US" b="1" dirty="0">
              <a:solidFill>
                <a:srgbClr val="0070C0"/>
              </a:solidFill>
              <a:latin typeface="Microsoft YaHei UI" panose="020B0503020204020204" charset="-122"/>
              <a:ea typeface="Microsoft YaHei UI" panose="020B0503020204020204" charset="-122"/>
              <a:sym typeface="+mn-ea"/>
            </a:endParaRPr>
          </a:p>
          <a:p>
            <a:pPr algn="l"/>
            <a:endParaRPr lang="en-US" b="1" dirty="0">
              <a:solidFill>
                <a:srgbClr val="0070C0"/>
              </a:solidFill>
              <a:latin typeface="Microsoft YaHei UI" panose="020B0503020204020204" charset="-122"/>
              <a:ea typeface="Microsoft YaHei UI" panose="020B0503020204020204" charset="-122"/>
              <a:sym typeface="+mn-ea"/>
            </a:endParaRPr>
          </a:p>
          <a:p>
            <a:pPr algn="l"/>
            <a:endParaRPr lang="en-US" sz="1200" dirty="0">
              <a:solidFill>
                <a:schemeClr val="bg1"/>
              </a:solidFill>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p:txBody>
      </p:sp>
      <p:sp>
        <p:nvSpPr>
          <p:cNvPr id="30" name="Flowchart: Alternate Process 29"/>
          <p:cNvSpPr/>
          <p:nvPr/>
        </p:nvSpPr>
        <p:spPr>
          <a:xfrm>
            <a:off x="566420" y="2548890"/>
            <a:ext cx="4035425" cy="127381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rgbClr val="FA005A"/>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names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accent6">
                    <a:lumMod val="40000"/>
                    <a:lumOff val="60000"/>
                  </a:schemeClr>
                </a:solidFill>
                <a:latin typeface="Microsoft YaHei UI" panose="020B0503020204020204" charset="-122"/>
                <a:ea typeface="Microsoft YaHei UI" panose="020B0503020204020204" charset="-122"/>
                <a:sym typeface="+mn-ea"/>
              </a:rPr>
              <a:t>name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chemeClr val="bg1"/>
                </a:solidFill>
                <a:latin typeface="Microsoft YaHei UI" panose="020B0503020204020204" charset="-122"/>
                <a:ea typeface="Microsoft YaHei UI" panose="020B0503020204020204" charset="-122"/>
                <a:sym typeface="+mn-ea"/>
              </a:rPr>
              <a:t>names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"Hello,</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accent6">
                    <a:lumMod val="40000"/>
                    <a:lumOff val="60000"/>
                  </a:schemeClr>
                </a:solidFill>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"Bob"</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"Charlie"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3" name="Flowchart: Alternate Process 2"/>
          <p:cNvSpPr/>
          <p:nvPr/>
        </p:nvSpPr>
        <p:spPr>
          <a:xfrm>
            <a:off x="565785" y="4782820"/>
            <a:ext cx="4036060" cy="140589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rgbClr val="FA005A"/>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kwargs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accent6">
                    <a:lumMod val="40000"/>
                    <a:lumOff val="60000"/>
                  </a:schemeClr>
                </a:solidFill>
                <a:latin typeface="Microsoft YaHei UI" panose="020B0503020204020204" charset="-122"/>
                <a:ea typeface="Microsoft YaHei UI" panose="020B0503020204020204" charset="-122"/>
                <a:sym typeface="+mn-ea"/>
              </a:rPr>
              <a:t>key</a:t>
            </a:r>
            <a:r>
              <a:rPr lang="en-US" sz="1200" b="1">
                <a:latin typeface="Microsoft YaHei UI" panose="020B0503020204020204" charset="-122"/>
                <a:ea typeface="Microsoft YaHei UI" panose="020B0503020204020204" charset="-122"/>
                <a:sym typeface="+mn-ea"/>
              </a:rPr>
              <a:t>, </a:t>
            </a:r>
            <a:r>
              <a:rPr lang="en-US" sz="1200" b="1">
                <a:solidFill>
                  <a:schemeClr val="accent6">
                    <a:lumMod val="40000"/>
                    <a:lumOff val="60000"/>
                  </a:schemeClr>
                </a:solidFill>
                <a:latin typeface="Microsoft YaHei UI" panose="020B0503020204020204" charset="-122"/>
                <a:ea typeface="Microsoft YaHei UI" panose="020B0503020204020204" charset="-122"/>
                <a:sym typeface="+mn-ea"/>
              </a:rPr>
              <a:t>value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chemeClr val="bg1"/>
                </a:solidFill>
                <a:latin typeface="Microsoft YaHei UI" panose="020B0503020204020204" charset="-122"/>
                <a:ea typeface="Microsoft YaHei UI" panose="020B0503020204020204" charset="-122"/>
                <a:sym typeface="+mn-ea"/>
              </a:rPr>
              <a:t>kwargs</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items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accent6">
                    <a:lumMod val="40000"/>
                    <a:lumOff val="60000"/>
                  </a:schemeClr>
                </a:solidFill>
                <a:latin typeface="Microsoft YaHei UI" panose="020B0503020204020204" charset="-122"/>
                <a:ea typeface="Microsoft YaHei UI" panose="020B0503020204020204" charset="-122"/>
                <a:sym typeface="+mn-ea"/>
              </a:rPr>
              <a:t>key</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accent6">
                    <a:lumMod val="40000"/>
                    <a:lumOff val="60000"/>
                  </a:schemeClr>
                </a:solidFill>
                <a:latin typeface="Microsoft YaHei UI" panose="020B0503020204020204" charset="-122"/>
                <a:ea typeface="Microsoft YaHei UI" panose="020B0503020204020204" charset="-122"/>
                <a:sym typeface="+mn-ea"/>
              </a:rPr>
              <a:t>value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name</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message</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a:t>
            </a:r>
            <a:r>
              <a:rPr lang="en-US" sz="1200" b="1">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age</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25</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4" name="Flowchart: Alternate Process 3"/>
          <p:cNvSpPr/>
          <p:nvPr/>
        </p:nvSpPr>
        <p:spPr>
          <a:xfrm>
            <a:off x="4741545" y="2550160"/>
            <a:ext cx="1609725" cy="127254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Hello, Alice!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Hello, Bob!</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Hello, Charlie!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8" name="Flowchart: Alternate Process 7"/>
          <p:cNvSpPr/>
          <p:nvPr/>
        </p:nvSpPr>
        <p:spPr>
          <a:xfrm>
            <a:off x="4741545" y="4782820"/>
            <a:ext cx="1609725" cy="140589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name: Alice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message: Hello</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age: 25</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9" name="Flowchart: Alternate Process 8"/>
          <p:cNvSpPr/>
          <p:nvPr/>
        </p:nvSpPr>
        <p:spPr>
          <a:xfrm>
            <a:off x="6798945" y="4960620"/>
            <a:ext cx="3012440" cy="16738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name</a:t>
            </a:r>
            <a:r>
              <a:rPr lang="en-US" sz="1200" b="1">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message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"{message},</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name</a:t>
            </a:r>
            <a:r>
              <a:rPr lang="en-US" sz="1200" b="1">
                <a:solidFill>
                  <a:srgbClr val="0070C0"/>
                </a:solidFill>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"Hello"</a:t>
            </a:r>
            <a:r>
              <a:rPr lang="en-US" sz="1200" b="1">
                <a:latin typeface="Microsoft YaHei UI" panose="020B0503020204020204" charset="-122"/>
                <a:ea typeface="Microsoft YaHei UI" panose="020B0503020204020204" charset="-122"/>
                <a:sym typeface="+mn-ea"/>
              </a:rPr>
              <a:t>)  </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greet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"Bob"</a:t>
            </a:r>
            <a:r>
              <a:rPr lang="en-US" sz="1200" b="1">
                <a:latin typeface="Microsoft YaHei UI" panose="020B0503020204020204" charset="-122"/>
                <a:ea typeface="Microsoft YaHei UI" panose="020B0503020204020204" charset="-122"/>
                <a:sym typeface="+mn-ea"/>
              </a:rPr>
              <a:t>)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10" name="Flowchart: Alternate Process 9"/>
          <p:cNvSpPr/>
          <p:nvPr/>
        </p:nvSpPr>
        <p:spPr>
          <a:xfrm>
            <a:off x="9934575" y="4960620"/>
            <a:ext cx="1868805" cy="16738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Hello, Alice!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chemeClr val="bg1">
                    <a:lumMod val="75000"/>
                  </a:schemeClr>
                </a:solidFill>
                <a:latin typeface="Microsoft YaHei UI" panose="020B0503020204020204" charset="-122"/>
                <a:ea typeface="Microsoft YaHei UI" panose="020B0503020204020204" charset="-122"/>
                <a:sym typeface="+mn-ea"/>
              </a:rPr>
              <a:t>TypeError: greet() missing 1 required positional argument: 'message'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4"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pic>
        <p:nvPicPr>
          <p:cNvPr id="14" name="Content Placeholder 13" descr="args-and-kwargs-in-Python_Watermarked"/>
          <p:cNvPicPr>
            <a:picLocks noChangeAspect="1"/>
          </p:cNvPicPr>
          <p:nvPr>
            <p:ph idx="1"/>
          </p:nvPr>
        </p:nvPicPr>
        <p:blipFill>
          <a:blip r:embed="rId10"/>
          <a:srcRect b="13814"/>
          <a:stretch>
            <a:fillRect/>
          </a:stretch>
        </p:blipFill>
        <p:spPr>
          <a:xfrm>
            <a:off x="6767195" y="964565"/>
            <a:ext cx="5120640" cy="2751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strVal val="#ppt_h"/>
                                          </p:val>
                                        </p:tav>
                                        <p:tav tm="100000">
                                          <p:val>
                                            <p:strVal val="#ppt_h"/>
                                          </p:val>
                                        </p:tav>
                                      </p:tavLst>
                                    </p:anim>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 grpId="0" animBg="1"/>
      <p:bldP spid="3" grpId="0" animBg="1"/>
      <p:bldP spid="8" grpId="0" animBg="1"/>
      <p:bldP spid="9" grpId="0" animBg="1"/>
      <p:bldP spid="10" grpId="0" animBg="1"/>
      <p:bldP spid="30" grpId="1" animBg="1"/>
      <p:bldP spid="4" grpId="1" animBg="1"/>
      <p:bldP spid="3" grpId="1" animBg="1"/>
      <p:bldP spid="8" grpId="1" animBg="1"/>
      <p:bldP spid="9" grpId="1" animBg="1"/>
      <p:bldP spid="10"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Picture6"/>
          <p:cNvPicPr>
            <a:picLocks noChangeAspect="1"/>
          </p:cNvPicPr>
          <p:nvPr>
            <p:ph idx="1"/>
          </p:nvPr>
        </p:nvPicPr>
        <p:blipFill>
          <a:blip r:embed="rId1"/>
          <a:srcRect r="1280" b="804"/>
          <a:stretch>
            <a:fillRect/>
          </a:stretch>
        </p:blipFill>
        <p:spPr>
          <a:xfrm>
            <a:off x="0" y="0"/>
            <a:ext cx="12192635" cy="6857365"/>
          </a:xfrm>
          <a:prstGeom prst="rect">
            <a:avLst/>
          </a:prstGeom>
        </p:spPr>
      </p:pic>
      <p:pic>
        <p:nvPicPr>
          <p:cNvPr id="34"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3540" y="965200"/>
            <a:ext cx="5139055" cy="2736850"/>
          </a:xfrm>
          <a:prstGeom prst="rect">
            <a:avLst/>
          </a:prstGeom>
        </p:spPr>
      </p:pic>
      <p:sp>
        <p:nvSpPr>
          <p:cNvPr id="26" name="Rectangles 25"/>
          <p:cNvSpPr/>
          <p:nvPr>
            <p:custDataLst>
              <p:tags r:id="rId3"/>
            </p:custDataLst>
          </p:nvPr>
        </p:nvSpPr>
        <p:spPr>
          <a:xfrm>
            <a:off x="274320" y="965200"/>
            <a:ext cx="6401435"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DATA STRUCTURES:</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a:solidFill>
                  <a:schemeClr val="bg1"/>
                </a:solidFill>
                <a:latin typeface="Microsoft YaHei UI" panose="020B0503020204020204" charset="-122"/>
                <a:ea typeface="Microsoft YaHei UI" panose="020B0503020204020204" charset="-122"/>
              </a:rPr>
              <a:t>Data structures are ways of organizing and storing data in a computer so that it can be accessed and modified efficiently. </a:t>
            </a:r>
            <a:endParaRPr lang="en-US" sz="1300">
              <a:solidFill>
                <a:schemeClr val="bg1"/>
              </a:solidFill>
              <a:latin typeface="Microsoft YaHei UI" panose="020B0503020204020204" charset="-122"/>
              <a:ea typeface="Microsoft YaHei UI" panose="020B0503020204020204" charset="-122"/>
            </a:endParaRPr>
          </a:p>
          <a:p>
            <a:pPr algn="l"/>
            <a:endParaRPr lang="en-US" sz="1300">
              <a:solidFill>
                <a:schemeClr val="bg1"/>
              </a:solidFill>
              <a:latin typeface="Microsoft YaHei UI" panose="020B0503020204020204" charset="-122"/>
              <a:ea typeface="Microsoft YaHei UI" panose="020B0503020204020204" charset="-122"/>
            </a:endParaRPr>
          </a:p>
          <a:p>
            <a:pPr algn="l"/>
            <a:r>
              <a:rPr lang="en-US" sz="1600" b="1">
                <a:solidFill>
                  <a:srgbClr val="FA005A"/>
                </a:solidFill>
                <a:latin typeface="Microsoft YaHei UI" panose="020B0503020204020204" charset="-122"/>
                <a:ea typeface="Microsoft YaHei UI" panose="020B0503020204020204" charset="-122"/>
              </a:rPr>
              <a:t>Importance:</a:t>
            </a:r>
            <a:endParaRPr lang="en-US" sz="1600" b="1">
              <a:solidFill>
                <a:srgbClr val="FA005A"/>
              </a:solidFill>
              <a:latin typeface="Microsoft YaHei UI" panose="020B0503020204020204" charset="-122"/>
              <a:ea typeface="Microsoft YaHei UI" panose="020B0503020204020204" charset="-122"/>
            </a:endParaRPr>
          </a:p>
          <a:p>
            <a:pPr indent="0" algn="l">
              <a:buNone/>
            </a:pPr>
            <a:r>
              <a:rPr lang="en-US" sz="1400" b="1">
                <a:solidFill>
                  <a:srgbClr val="FFC000"/>
                </a:solidFill>
                <a:latin typeface="Microsoft YaHei UI" panose="020B0503020204020204" charset="-122"/>
                <a:ea typeface="Microsoft YaHei UI" panose="020B0503020204020204" charset="-122"/>
              </a:rPr>
              <a:t>Efficiency:</a:t>
            </a:r>
            <a:r>
              <a:rPr lang="en-US" sz="1400" b="1">
                <a:solidFill>
                  <a:schemeClr val="bg1"/>
                </a:solidFill>
                <a:latin typeface="Microsoft YaHei UI" panose="020B0503020204020204" charset="-122"/>
                <a:ea typeface="Microsoft YaHei UI" panose="020B0503020204020204" charset="-122"/>
              </a:rPr>
              <a:t> </a:t>
            </a:r>
            <a:endParaRPr lang="en-US" sz="1400" b="1">
              <a:solidFill>
                <a:schemeClr val="bg1"/>
              </a:solidFill>
              <a:latin typeface="Microsoft YaHei UI" panose="020B0503020204020204" charset="-122"/>
              <a:ea typeface="Microsoft YaHei UI" panose="020B0503020204020204" charset="-122"/>
            </a:endParaRPr>
          </a:p>
          <a:p>
            <a:pPr indent="457200" algn="l"/>
            <a:r>
              <a:rPr lang="en-US" sz="1300">
                <a:solidFill>
                  <a:schemeClr val="bg1"/>
                </a:solidFill>
                <a:latin typeface="Microsoft YaHei UI" panose="020B0503020204020204" charset="-122"/>
                <a:ea typeface="Microsoft YaHei UI" panose="020B0503020204020204" charset="-122"/>
              </a:rPr>
              <a:t>Data structures allow for efficient data manipulation and retrieval, which is crucial for performance.</a:t>
            </a:r>
            <a:endParaRPr lang="en-US" sz="1300">
              <a:solidFill>
                <a:schemeClr val="bg1"/>
              </a:solidFill>
              <a:latin typeface="Microsoft YaHei UI" panose="020B0503020204020204" charset="-122"/>
              <a:ea typeface="Microsoft YaHei UI" panose="020B0503020204020204" charset="-122"/>
            </a:endParaRPr>
          </a:p>
          <a:p>
            <a:pPr algn="l"/>
            <a:endParaRPr lang="en-US" sz="1300">
              <a:solidFill>
                <a:schemeClr val="bg1"/>
              </a:solidFill>
              <a:latin typeface="Microsoft YaHei UI" panose="020B0503020204020204" charset="-122"/>
              <a:ea typeface="Microsoft YaHei UI" panose="020B0503020204020204" charset="-122"/>
            </a:endParaRPr>
          </a:p>
          <a:p>
            <a:pPr algn="l"/>
            <a:r>
              <a:rPr lang="en-US" sz="1400" b="1">
                <a:solidFill>
                  <a:srgbClr val="FFC000"/>
                </a:solidFill>
                <a:latin typeface="Microsoft YaHei UI" panose="020B0503020204020204" charset="-122"/>
                <a:ea typeface="Microsoft YaHei UI" panose="020B0503020204020204" charset="-122"/>
              </a:rPr>
              <a:t>Organization: </a:t>
            </a:r>
            <a:endParaRPr lang="en-US" sz="1400" b="1">
              <a:solidFill>
                <a:srgbClr val="FFC000"/>
              </a:solidFill>
              <a:latin typeface="Microsoft YaHei UI" panose="020B0503020204020204" charset="-122"/>
              <a:ea typeface="Microsoft YaHei UI" panose="020B0503020204020204" charset="-122"/>
            </a:endParaRPr>
          </a:p>
          <a:p>
            <a:pPr indent="457200" algn="l"/>
            <a:r>
              <a:rPr lang="en-US" sz="1300">
                <a:solidFill>
                  <a:schemeClr val="bg1"/>
                </a:solidFill>
                <a:latin typeface="Microsoft YaHei UI" panose="020B0503020204020204" charset="-122"/>
                <a:ea typeface="Microsoft YaHei UI" panose="020B0503020204020204" charset="-122"/>
              </a:rPr>
              <a:t>They help in organizing data in a logical way, making it easier to understand and work with.</a:t>
            </a:r>
            <a:endParaRPr lang="en-US" sz="1300">
              <a:solidFill>
                <a:schemeClr val="bg1"/>
              </a:solidFill>
              <a:latin typeface="Microsoft YaHei UI" panose="020B0503020204020204" charset="-122"/>
              <a:ea typeface="Microsoft YaHei UI" panose="020B0503020204020204" charset="-122"/>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TYPES OF DATA STRUCTURES IN PYTHON:</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600" b="1" dirty="0">
                <a:solidFill>
                  <a:srgbClr val="FFC000"/>
                </a:solidFill>
                <a:latin typeface="Microsoft YaHei UI" panose="020B0503020204020204" charset="-122"/>
                <a:ea typeface="Microsoft YaHei UI" panose="020B0503020204020204" charset="-122"/>
                <a:sym typeface="+mn-ea"/>
              </a:rPr>
              <a:t>Built-in Data Structures:</a:t>
            </a:r>
            <a:endParaRPr lang="en-US" sz="1600" b="1" dirty="0">
              <a:solidFill>
                <a:srgbClr val="FFC000"/>
              </a:solidFill>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b="1" dirty="0">
                <a:solidFill>
                  <a:srgbClr val="FA005A"/>
                </a:solidFill>
                <a:latin typeface="Microsoft YaHei UI" panose="020B0503020204020204" charset="-122"/>
                <a:ea typeface="Microsoft YaHei UI" panose="020B0503020204020204" charset="-122"/>
                <a:sym typeface="+mn-ea"/>
              </a:rPr>
              <a:t>Lists:</a:t>
            </a:r>
            <a:r>
              <a:rPr lang="en-US" sz="1300" b="1" dirty="0">
                <a:solidFill>
                  <a:schemeClr val="bg1"/>
                </a:solidFill>
                <a:latin typeface="Microsoft YaHei UI" panose="020B0503020204020204" charset="-122"/>
                <a:ea typeface="Microsoft YaHei UI" panose="020B0503020204020204" charset="-122"/>
                <a:sym typeface="+mn-ea"/>
              </a:rPr>
              <a:t> Ordered, mutable, allows duplicates.</a:t>
            </a:r>
            <a:endParaRPr lang="en-US" sz="1300" b="1" dirty="0">
              <a:solidFill>
                <a:schemeClr val="bg1"/>
              </a:solidFill>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b="1" dirty="0">
                <a:solidFill>
                  <a:srgbClr val="FA005A"/>
                </a:solidFill>
                <a:latin typeface="Microsoft YaHei UI" panose="020B0503020204020204" charset="-122"/>
                <a:ea typeface="Microsoft YaHei UI" panose="020B0503020204020204" charset="-122"/>
                <a:sym typeface="+mn-ea"/>
              </a:rPr>
              <a:t>Tuples:</a:t>
            </a:r>
            <a:r>
              <a:rPr lang="en-US" sz="1300" b="1" dirty="0">
                <a:solidFill>
                  <a:schemeClr val="bg1"/>
                </a:solidFill>
                <a:latin typeface="Microsoft YaHei UI" panose="020B0503020204020204" charset="-122"/>
                <a:ea typeface="Microsoft YaHei UI" panose="020B0503020204020204" charset="-122"/>
                <a:sym typeface="+mn-ea"/>
              </a:rPr>
              <a:t> Ordered, immutable, allows duplicates.</a:t>
            </a:r>
            <a:endParaRPr lang="en-US" sz="1300" b="1" dirty="0">
              <a:solidFill>
                <a:schemeClr val="bg1"/>
              </a:solidFill>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b="1" dirty="0">
                <a:solidFill>
                  <a:srgbClr val="FA005A"/>
                </a:solidFill>
                <a:latin typeface="Microsoft YaHei UI" panose="020B0503020204020204" charset="-122"/>
                <a:ea typeface="Microsoft YaHei UI" panose="020B0503020204020204" charset="-122"/>
                <a:sym typeface="+mn-ea"/>
              </a:rPr>
              <a:t>Sets: </a:t>
            </a:r>
            <a:r>
              <a:rPr lang="en-US" sz="1300" b="1" dirty="0">
                <a:solidFill>
                  <a:schemeClr val="bg1"/>
                </a:solidFill>
                <a:latin typeface="Microsoft YaHei UI" panose="020B0503020204020204" charset="-122"/>
                <a:ea typeface="Microsoft YaHei UI" panose="020B0503020204020204" charset="-122"/>
                <a:sym typeface="+mn-ea"/>
              </a:rPr>
              <a:t>Unordered, unique items.</a:t>
            </a:r>
            <a:endParaRPr lang="en-US" sz="1300" b="1" dirty="0">
              <a:solidFill>
                <a:schemeClr val="bg1"/>
              </a:solidFill>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b="1" dirty="0">
                <a:solidFill>
                  <a:srgbClr val="FA005A"/>
                </a:solidFill>
                <a:latin typeface="Microsoft YaHei UI" panose="020B0503020204020204" charset="-122"/>
                <a:ea typeface="Microsoft YaHei UI" panose="020B0503020204020204" charset="-122"/>
                <a:sym typeface="+mn-ea"/>
              </a:rPr>
              <a:t>Dictionaries:</a:t>
            </a:r>
            <a:r>
              <a:rPr lang="en-US" sz="1300" b="1" dirty="0">
                <a:solidFill>
                  <a:schemeClr val="bg1"/>
                </a:solidFill>
                <a:latin typeface="Microsoft YaHei UI" panose="020B0503020204020204" charset="-122"/>
                <a:ea typeface="Microsoft YaHei UI" panose="020B0503020204020204" charset="-122"/>
                <a:sym typeface="+mn-ea"/>
              </a:rPr>
              <a:t> Unordered key-value pairs, keys are unique.</a:t>
            </a:r>
            <a:endParaRPr lang="en-US" sz="1300" b="1"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sp>
        <p:nvSpPr>
          <p:cNvPr id="10" name="Rectangles 9"/>
          <p:cNvSpPr/>
          <p:nvPr>
            <p:custDataLst>
              <p:tags r:id="rId4"/>
            </p:custDataLst>
          </p:nvPr>
        </p:nvSpPr>
        <p:spPr>
          <a:xfrm>
            <a:off x="6732905" y="3768090"/>
            <a:ext cx="5139690" cy="286639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User Defined DATA STRUCTURES:</a:t>
            </a:r>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b="1" dirty="0">
                <a:solidFill>
                  <a:srgbClr val="FA005A"/>
                </a:solidFill>
                <a:latin typeface="Microsoft YaHei UI" panose="020B0503020204020204" charset="-122"/>
                <a:ea typeface="Microsoft YaHei UI" panose="020B0503020204020204" charset="-122"/>
                <a:sym typeface="+mn-ea"/>
              </a:rPr>
              <a:t>Arrays: </a:t>
            </a:r>
            <a:r>
              <a:rPr lang="en-US" sz="1300" b="1" dirty="0">
                <a:solidFill>
                  <a:schemeClr val="bg1"/>
                </a:solidFill>
                <a:latin typeface="Microsoft YaHei UI" panose="020B0503020204020204" charset="-122"/>
                <a:ea typeface="Microsoft YaHei UI" panose="020B0503020204020204" charset="-122"/>
                <a:sym typeface="+mn-ea"/>
              </a:rPr>
              <a:t>Fixed data type, similar to lists but more efficient for numerical operations.</a:t>
            </a:r>
            <a:endParaRPr lang="en-US" sz="1300" b="1" dirty="0">
              <a:solidFill>
                <a:schemeClr val="bg1"/>
              </a:solidFill>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b="1" dirty="0">
                <a:solidFill>
                  <a:srgbClr val="FA005A"/>
                </a:solidFill>
                <a:latin typeface="Microsoft YaHei UI" panose="020B0503020204020204" charset="-122"/>
                <a:ea typeface="Microsoft YaHei UI" panose="020B0503020204020204" charset="-122"/>
                <a:sym typeface="+mn-ea"/>
              </a:rPr>
              <a:t>Queues:</a:t>
            </a:r>
            <a:r>
              <a:rPr lang="en-US" sz="1300" b="1" dirty="0">
                <a:solidFill>
                  <a:schemeClr val="bg1"/>
                </a:solidFill>
                <a:latin typeface="Microsoft YaHei UI" panose="020B0503020204020204" charset="-122"/>
                <a:ea typeface="Microsoft YaHei UI" panose="020B0503020204020204" charset="-122"/>
                <a:sym typeface="+mn-ea"/>
              </a:rPr>
              <a:t> Ordered, follows FIFO principle.</a:t>
            </a:r>
            <a:endParaRPr lang="en-US" sz="1300" b="1" dirty="0">
              <a:solidFill>
                <a:schemeClr val="bg1"/>
              </a:solidFill>
              <a:latin typeface="Microsoft YaHei UI" panose="020B0503020204020204" charset="-122"/>
              <a:ea typeface="Microsoft YaHei UI" panose="020B0503020204020204" charset="-122"/>
              <a:sym typeface="+mn-ea"/>
            </a:endParaRPr>
          </a:p>
          <a:p>
            <a:pPr marL="285750" indent="-285750" algn="l">
              <a:lnSpc>
                <a:spcPct val="110000"/>
              </a:lnSpc>
              <a:buFont typeface="Wingdings" panose="05000000000000000000" charset="0"/>
              <a:buChar char="§"/>
            </a:pPr>
            <a:r>
              <a:rPr lang="en-US" sz="1300" b="1" dirty="0">
                <a:solidFill>
                  <a:srgbClr val="FA005A"/>
                </a:solidFill>
                <a:latin typeface="Microsoft YaHei UI" panose="020B0503020204020204" charset="-122"/>
                <a:ea typeface="Microsoft YaHei UI" panose="020B0503020204020204" charset="-122"/>
                <a:sym typeface="+mn-ea"/>
              </a:rPr>
              <a:t>Stacks:</a:t>
            </a:r>
            <a:r>
              <a:rPr lang="en-US" sz="1300" b="1" dirty="0">
                <a:solidFill>
                  <a:schemeClr val="bg1"/>
                </a:solidFill>
                <a:latin typeface="Microsoft YaHei UI" panose="020B0503020204020204" charset="-122"/>
                <a:ea typeface="Microsoft YaHei UI" panose="020B0503020204020204" charset="-122"/>
                <a:sym typeface="+mn-ea"/>
              </a:rPr>
              <a:t> Ordered, follows LIFO principle.</a:t>
            </a:r>
            <a:endParaRPr lang="en-US" sz="1300" b="1" dirty="0">
              <a:solidFill>
                <a:schemeClr val="bg1"/>
              </a:solidFill>
              <a:latin typeface="Microsoft YaHei UI" panose="020B0503020204020204" charset="-122"/>
              <a:ea typeface="Microsoft YaHei UI" panose="020B0503020204020204" charset="-122"/>
              <a:sym typeface="+mn-ea"/>
            </a:endParaRPr>
          </a:p>
          <a:p>
            <a:pPr algn="l"/>
            <a:endParaRPr lang="en-US" b="1" dirty="0">
              <a:solidFill>
                <a:srgbClr val="0070C0"/>
              </a:solidFill>
              <a:latin typeface="Microsoft YaHei UI" panose="020B0503020204020204" charset="-122"/>
              <a:ea typeface="Microsoft YaHei UI" panose="020B0503020204020204" charset="-122"/>
              <a:sym typeface="+mn-ea"/>
            </a:endParaRPr>
          </a:p>
          <a:p>
            <a:pPr algn="l"/>
            <a:endParaRPr lang="en-US" sz="1200" dirty="0">
              <a:solidFill>
                <a:schemeClr val="bg1"/>
              </a:solidFill>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endParaRPr lang="en-US" sz="1200" b="1" dirty="0">
              <a:solidFill>
                <a:schemeClr val="bg1"/>
              </a:solidFill>
              <a:latin typeface="Microsoft YaHei UI" panose="020B0503020204020204" charset="-122"/>
              <a:ea typeface="Microsoft YaHei UI" panose="020B0503020204020204" charset="-122"/>
            </a:endParaRPr>
          </a:p>
          <a:p>
            <a:pPr marL="285750" indent="-285750" algn="l">
              <a:lnSpc>
                <a:spcPct val="110000"/>
              </a:lnSpc>
              <a:buSzPct val="90000"/>
              <a:buFont typeface="Wingdings" panose="05000000000000000000" charset="0"/>
              <a:buChar char="§"/>
            </a:pPr>
            <a:endParaRPr lang="en-US" sz="1200" b="1" dirty="0">
              <a:solidFill>
                <a:schemeClr val="bg1"/>
              </a:solidFill>
              <a:latin typeface="Microsoft YaHei UI" panose="020B0503020204020204" charset="-122"/>
              <a:ea typeface="Microsoft YaHei UI" panose="020B0503020204020204" charset="-122"/>
            </a:endParaRPr>
          </a:p>
        </p:txBody>
      </p:sp>
      <p:pic>
        <p:nvPicPr>
          <p:cNvPr id="34" name="Content Placeholder 2" descr="image (1)"/>
          <p:cNvPicPr>
            <a:picLocks noChangeAspect="1"/>
          </p:cNvPicPr>
          <p:nvPr>
            <p:custDataLst>
              <p:tags r:id="rId5"/>
            </p:custDataLst>
          </p:nvPr>
        </p:nvPicPr>
        <p:blipFill>
          <a:blip r:embed="rId6"/>
          <a:srcRect b="26416"/>
          <a:stretch>
            <a:fillRect/>
          </a:stretch>
        </p:blipFill>
        <p:spPr>
          <a:xfrm>
            <a:off x="10809605" y="6321425"/>
            <a:ext cx="1312545" cy="444500"/>
          </a:xfrm>
          <a:prstGeom prst="rect">
            <a:avLst/>
          </a:prstGeom>
        </p:spPr>
      </p:pic>
      <p:grpSp>
        <p:nvGrpSpPr>
          <p:cNvPr id="11" name="Group 10"/>
          <p:cNvGrpSpPr/>
          <p:nvPr/>
        </p:nvGrpSpPr>
        <p:grpSpPr>
          <a:xfrm>
            <a:off x="172720" y="216535"/>
            <a:ext cx="5847080" cy="725170"/>
            <a:chOff x="272" y="341"/>
            <a:chExt cx="9208" cy="1142"/>
          </a:xfrm>
        </p:grpSpPr>
        <p:sp>
          <p:nvSpPr>
            <p:cNvPr id="18" name="Rectangles 17"/>
            <p:cNvSpPr/>
            <p:nvPr>
              <p:custDataLst>
                <p:tags r:id="rId7"/>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custDataLst>
                <p:tags r:id="rId8"/>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9"/>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10"/>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Text Box 31"/>
            <p:cNvSpPr txBox="1"/>
            <p:nvPr>
              <p:custDataLst>
                <p:tags r:id="rId11"/>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DATA STRUCTURES</a:t>
              </a:r>
              <a:endParaRPr lang="en-US" sz="32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581025"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1" name="Group 10"/>
          <p:cNvGrpSpPr/>
          <p:nvPr/>
        </p:nvGrpSpPr>
        <p:grpSpPr>
          <a:xfrm>
            <a:off x="274320" y="922020"/>
            <a:ext cx="11917680" cy="5638165"/>
            <a:chOff x="1951" y="1500"/>
            <a:chExt cx="17128" cy="7801"/>
          </a:xfrm>
        </p:grpSpPr>
        <p:grpSp>
          <p:nvGrpSpPr>
            <p:cNvPr id="4" name="Graphic 19"/>
            <p:cNvGrpSpPr/>
            <p:nvPr/>
          </p:nvGrpSpPr>
          <p:grpSpPr>
            <a:xfrm>
              <a:off x="15713" y="1971"/>
              <a:ext cx="3366" cy="6733"/>
              <a:chOff x="3526364" y="859367"/>
              <a:chExt cx="2569635" cy="5139268"/>
            </a:xfrm>
          </p:grpSpPr>
          <p:sp>
            <p:nvSpPr>
              <p:cNvPr id="87" name="Freeform: Shape 86"/>
              <p:cNvSpPr/>
              <p:nvPr/>
            </p:nvSpPr>
            <p:spPr>
              <a:xfrm>
                <a:off x="4278992" y="4791751"/>
                <a:ext cx="1817007" cy="1206884"/>
              </a:xfrm>
              <a:custGeom>
                <a:avLst/>
                <a:gdLst>
                  <a:gd name="connsiteX0" fmla="*/ 1816795 w 1817007"/>
                  <a:gd name="connsiteY0" fmla="*/ 1206808 h 1206884"/>
                  <a:gd name="connsiteX1" fmla="*/ -213 w 1817007"/>
                  <a:gd name="connsiteY1" fmla="*/ 454181 h 1206884"/>
                  <a:gd name="connsiteX2" fmla="*/ 454044 w 1817007"/>
                  <a:gd name="connsiteY2" fmla="*/ -76 h 1206884"/>
                  <a:gd name="connsiteX3" fmla="*/ 1816795 w 1817007"/>
                  <a:gd name="connsiteY3" fmla="*/ 564395 h 1206884"/>
                </a:gdLst>
                <a:ahLst/>
                <a:cxnLst>
                  <a:cxn ang="0">
                    <a:pos x="connsiteX0" y="connsiteY0"/>
                  </a:cxn>
                  <a:cxn ang="0">
                    <a:pos x="connsiteX1" y="connsiteY1"/>
                  </a:cxn>
                  <a:cxn ang="0">
                    <a:pos x="connsiteX2" y="connsiteY2"/>
                  </a:cxn>
                  <a:cxn ang="0">
                    <a:pos x="connsiteX3" y="connsiteY3"/>
                  </a:cxn>
                </a:cxnLst>
                <a:rect l="l" t="t" r="r" b="b"/>
                <a:pathLst>
                  <a:path w="1817007" h="1206884">
                    <a:moveTo>
                      <a:pt x="1816795" y="1206808"/>
                    </a:moveTo>
                    <a:cubicBezTo>
                      <a:pt x="1135291" y="1206808"/>
                      <a:pt x="481685" y="936079"/>
                      <a:pt x="-213" y="454181"/>
                    </a:cubicBezTo>
                    <a:lnTo>
                      <a:pt x="454044" y="-76"/>
                    </a:lnTo>
                    <a:cubicBezTo>
                      <a:pt x="815470" y="361350"/>
                      <a:pt x="1305665" y="564395"/>
                      <a:pt x="1816795" y="564395"/>
                    </a:cubicBezTo>
                    <a:close/>
                  </a:path>
                </a:pathLst>
              </a:custGeom>
              <a:solidFill>
                <a:srgbClr val="92D05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88" name="Freeform: Shape 87"/>
              <p:cNvSpPr/>
              <p:nvPr/>
            </p:nvSpPr>
            <p:spPr>
              <a:xfrm>
                <a:off x="3526364" y="3429000"/>
                <a:ext cx="1206884" cy="1816998"/>
              </a:xfrm>
              <a:custGeom>
                <a:avLst/>
                <a:gdLst>
                  <a:gd name="connsiteX0" fmla="*/ 752415 w 1206884"/>
                  <a:gd name="connsiteY0" fmla="*/ 1816922 h 1816998"/>
                  <a:gd name="connsiteX1" fmla="*/ -213 w 1206884"/>
                  <a:gd name="connsiteY1" fmla="*/ -76 h 1816998"/>
                  <a:gd name="connsiteX2" fmla="*/ 642201 w 1206884"/>
                  <a:gd name="connsiteY2" fmla="*/ -76 h 1816998"/>
                  <a:gd name="connsiteX3" fmla="*/ 1206671 w 1206884"/>
                  <a:gd name="connsiteY3" fmla="*/ 1362675 h 1816998"/>
                </a:gdLst>
                <a:ahLst/>
                <a:cxnLst>
                  <a:cxn ang="0">
                    <a:pos x="connsiteX0" y="connsiteY0"/>
                  </a:cxn>
                  <a:cxn ang="0">
                    <a:pos x="connsiteX1" y="connsiteY1"/>
                  </a:cxn>
                  <a:cxn ang="0">
                    <a:pos x="connsiteX2" y="connsiteY2"/>
                  </a:cxn>
                  <a:cxn ang="0">
                    <a:pos x="connsiteX3" y="connsiteY3"/>
                  </a:cxn>
                </a:cxnLst>
                <a:rect l="l" t="t" r="r" b="b"/>
                <a:pathLst>
                  <a:path w="1206884" h="1816998">
                    <a:moveTo>
                      <a:pt x="752415" y="1816922"/>
                    </a:moveTo>
                    <a:cubicBezTo>
                      <a:pt x="270516" y="1335024"/>
                      <a:pt x="-213" y="681428"/>
                      <a:pt x="-213" y="-76"/>
                    </a:cubicBezTo>
                    <a:lnTo>
                      <a:pt x="642201" y="-76"/>
                    </a:lnTo>
                    <a:cubicBezTo>
                      <a:pt x="642201" y="511054"/>
                      <a:pt x="845245" y="1001249"/>
                      <a:pt x="1206671" y="1362675"/>
                    </a:cubicBezTo>
                    <a:close/>
                  </a:path>
                </a:pathLst>
              </a:custGeom>
              <a:solidFill>
                <a:srgbClr val="FFC00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sp>
            <p:nvSpPr>
              <p:cNvPr id="89" name="Freeform: Shape 88"/>
              <p:cNvSpPr/>
              <p:nvPr/>
            </p:nvSpPr>
            <p:spPr>
              <a:xfrm>
                <a:off x="3526364" y="1611992"/>
                <a:ext cx="1206884" cy="1817007"/>
              </a:xfrm>
              <a:custGeom>
                <a:avLst/>
                <a:gdLst>
                  <a:gd name="connsiteX0" fmla="*/ -213 w 1206884"/>
                  <a:gd name="connsiteY0" fmla="*/ 1816932 h 1817007"/>
                  <a:gd name="connsiteX1" fmla="*/ 752415 w 1206884"/>
                  <a:gd name="connsiteY1" fmla="*/ -76 h 1817007"/>
                  <a:gd name="connsiteX2" fmla="*/ 1206671 w 1206884"/>
                  <a:gd name="connsiteY2" fmla="*/ 454181 h 1817007"/>
                  <a:gd name="connsiteX3" fmla="*/ 642201 w 1206884"/>
                  <a:gd name="connsiteY3" fmla="*/ 1816932 h 1817007"/>
                </a:gdLst>
                <a:ahLst/>
                <a:cxnLst>
                  <a:cxn ang="0">
                    <a:pos x="connsiteX0" y="connsiteY0"/>
                  </a:cxn>
                  <a:cxn ang="0">
                    <a:pos x="connsiteX1" y="connsiteY1"/>
                  </a:cxn>
                  <a:cxn ang="0">
                    <a:pos x="connsiteX2" y="connsiteY2"/>
                  </a:cxn>
                  <a:cxn ang="0">
                    <a:pos x="connsiteX3" y="connsiteY3"/>
                  </a:cxn>
                </a:cxnLst>
                <a:rect l="l" t="t" r="r" b="b"/>
                <a:pathLst>
                  <a:path w="1206884" h="1817007">
                    <a:moveTo>
                      <a:pt x="-213" y="1816932"/>
                    </a:moveTo>
                    <a:cubicBezTo>
                      <a:pt x="-213" y="1135418"/>
                      <a:pt x="270516" y="481822"/>
                      <a:pt x="752415" y="-76"/>
                    </a:cubicBezTo>
                    <a:lnTo>
                      <a:pt x="1206671" y="454181"/>
                    </a:lnTo>
                    <a:cubicBezTo>
                      <a:pt x="845245" y="815597"/>
                      <a:pt x="642201" y="1305802"/>
                      <a:pt x="642201" y="1816932"/>
                    </a:cubicBezTo>
                    <a:close/>
                  </a:path>
                </a:pathLst>
              </a:custGeom>
              <a:solidFill>
                <a:srgbClr val="FA005A"/>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90" name="Freeform: Shape 89"/>
              <p:cNvSpPr/>
              <p:nvPr/>
            </p:nvSpPr>
            <p:spPr>
              <a:xfrm>
                <a:off x="4278992" y="859367"/>
                <a:ext cx="1817007" cy="1206881"/>
              </a:xfrm>
              <a:custGeom>
                <a:avLst/>
                <a:gdLst>
                  <a:gd name="connsiteX0" fmla="*/ -213 w 1817007"/>
                  <a:gd name="connsiteY0" fmla="*/ 752549 h 1206881"/>
                  <a:gd name="connsiteX1" fmla="*/ 1816795 w 1817007"/>
                  <a:gd name="connsiteY1" fmla="*/ -76 h 1206881"/>
                  <a:gd name="connsiteX2" fmla="*/ 1816795 w 1817007"/>
                  <a:gd name="connsiteY2" fmla="*/ 642335 h 1206881"/>
                  <a:gd name="connsiteX3" fmla="*/ 454044 w 1817007"/>
                  <a:gd name="connsiteY3" fmla="*/ 1206805 h 1206881"/>
                </a:gdLst>
                <a:ahLst/>
                <a:cxnLst>
                  <a:cxn ang="0">
                    <a:pos x="connsiteX0" y="connsiteY0"/>
                  </a:cxn>
                  <a:cxn ang="0">
                    <a:pos x="connsiteX1" y="connsiteY1"/>
                  </a:cxn>
                  <a:cxn ang="0">
                    <a:pos x="connsiteX2" y="connsiteY2"/>
                  </a:cxn>
                  <a:cxn ang="0">
                    <a:pos x="connsiteX3" y="connsiteY3"/>
                  </a:cxn>
                </a:cxnLst>
                <a:rect l="l" t="t" r="r" b="b"/>
                <a:pathLst>
                  <a:path w="1817007" h="1206881">
                    <a:moveTo>
                      <a:pt x="-213" y="752549"/>
                    </a:moveTo>
                    <a:cubicBezTo>
                      <a:pt x="481695" y="270650"/>
                      <a:pt x="1135291" y="-76"/>
                      <a:pt x="1816795" y="-76"/>
                    </a:cubicBezTo>
                    <a:lnTo>
                      <a:pt x="1816795" y="642335"/>
                    </a:lnTo>
                    <a:cubicBezTo>
                      <a:pt x="1305665" y="642335"/>
                      <a:pt x="815470" y="845379"/>
                      <a:pt x="454044" y="1206805"/>
                    </a:cubicBezTo>
                    <a:close/>
                  </a:path>
                </a:pathLst>
              </a:custGeom>
              <a:solidFill>
                <a:srgbClr val="00B0F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grpSp>
        <p:sp>
          <p:nvSpPr>
            <p:cNvPr id="5" name="Freeform: Shape 4"/>
            <p:cNvSpPr/>
            <p:nvPr/>
          </p:nvSpPr>
          <p:spPr>
            <a:xfrm>
              <a:off x="16751" y="3005"/>
              <a:ext cx="2328" cy="4698"/>
            </a:xfrm>
            <a:custGeom>
              <a:avLst/>
              <a:gdLst>
                <a:gd name="connsiteX0" fmla="*/ 1478366 w 1478366"/>
                <a:gd name="connsiteY0" fmla="*/ 0 h 2983037"/>
                <a:gd name="connsiteX1" fmla="*/ 1478366 w 1478366"/>
                <a:gd name="connsiteY1" fmla="*/ 2983037 h 2983037"/>
                <a:gd name="connsiteX2" fmla="*/ 1339648 w 1478366"/>
                <a:gd name="connsiteY2" fmla="*/ 2976032 h 2983037"/>
                <a:gd name="connsiteX3" fmla="*/ 0 w 1478366"/>
                <a:gd name="connsiteY3" fmla="*/ 1491518 h 2983037"/>
                <a:gd name="connsiteX4" fmla="*/ 1339648 w 1478366"/>
                <a:gd name="connsiteY4" fmla="*/ 7004 h 298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366" h="2983037">
                  <a:moveTo>
                    <a:pt x="1478366" y="0"/>
                  </a:moveTo>
                  <a:lnTo>
                    <a:pt x="1478366" y="2983037"/>
                  </a:lnTo>
                  <a:lnTo>
                    <a:pt x="1339648" y="2976032"/>
                  </a:lnTo>
                  <a:cubicBezTo>
                    <a:pt x="587188" y="2899616"/>
                    <a:pt x="0" y="2264139"/>
                    <a:pt x="0" y="1491518"/>
                  </a:cubicBezTo>
                  <a:cubicBezTo>
                    <a:pt x="0" y="718897"/>
                    <a:pt x="587188" y="83421"/>
                    <a:pt x="1339648" y="7004"/>
                  </a:cubicBezTo>
                  <a:close/>
                </a:path>
              </a:pathLst>
            </a:custGeom>
            <a:gradFill flip="none" rotWithShape="1">
              <a:gsLst>
                <a:gs pos="0">
                  <a:srgbClr val="4FC3FC">
                    <a:shade val="30000"/>
                    <a:satMod val="115000"/>
                  </a:srgbClr>
                </a:gs>
                <a:gs pos="50000">
                  <a:srgbClr val="4FC3FC">
                    <a:shade val="67500"/>
                    <a:satMod val="115000"/>
                  </a:srgbClr>
                </a:gs>
                <a:gs pos="100000">
                  <a:srgbClr val="4FC3FC">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b="1" dirty="0"/>
                <a:t>    [ ]</a:t>
              </a:r>
              <a:endParaRPr lang="en-US" sz="3600" b="1" dirty="0"/>
            </a:p>
          </p:txBody>
        </p:sp>
        <p:sp>
          <p:nvSpPr>
            <p:cNvPr id="6" name="Oval 5"/>
            <p:cNvSpPr/>
            <p:nvPr/>
          </p:nvSpPr>
          <p:spPr>
            <a:xfrm>
              <a:off x="17294" y="1756"/>
              <a:ext cx="914" cy="914"/>
            </a:xfrm>
            <a:prstGeom prst="ellipse">
              <a:avLst/>
            </a:prstGeom>
            <a:solidFill>
              <a:srgbClr val="00B0F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 ]</a:t>
              </a:r>
              <a:endParaRPr lang="en-US" b="1" dirty="0"/>
            </a:p>
          </p:txBody>
        </p:sp>
        <p:sp>
          <p:nvSpPr>
            <p:cNvPr id="7" name="Oval 6"/>
            <p:cNvSpPr/>
            <p:nvPr/>
          </p:nvSpPr>
          <p:spPr>
            <a:xfrm>
              <a:off x="15490" y="3487"/>
              <a:ext cx="914" cy="914"/>
            </a:xfrm>
            <a:prstGeom prst="ellipse">
              <a:avLst/>
            </a:prstGeom>
            <a:solidFill>
              <a:srgbClr val="FA005A"/>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 )</a:t>
              </a:r>
              <a:endParaRPr lang="en-US" b="1" dirty="0"/>
            </a:p>
          </p:txBody>
        </p:sp>
        <p:sp>
          <p:nvSpPr>
            <p:cNvPr id="8" name="Oval 7"/>
            <p:cNvSpPr/>
            <p:nvPr/>
          </p:nvSpPr>
          <p:spPr>
            <a:xfrm>
              <a:off x="15534" y="6141"/>
              <a:ext cx="914" cy="914"/>
            </a:xfrm>
            <a:prstGeom prst="ellipse">
              <a:avLst/>
            </a:prstGeom>
            <a:solidFill>
              <a:srgbClr val="FFC00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a:t>
              </a:r>
              <a:endParaRPr lang="en-US" dirty="0"/>
            </a:p>
          </p:txBody>
        </p:sp>
        <p:sp>
          <p:nvSpPr>
            <p:cNvPr id="9" name="Oval 8"/>
            <p:cNvSpPr/>
            <p:nvPr/>
          </p:nvSpPr>
          <p:spPr>
            <a:xfrm>
              <a:off x="17294" y="8003"/>
              <a:ext cx="914" cy="914"/>
            </a:xfrm>
            <a:prstGeom prst="ellipse">
              <a:avLst/>
            </a:prstGeom>
            <a:solidFill>
              <a:srgbClr val="92D05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a:t>
              </a:r>
              <a:endParaRPr lang="en-US" dirty="0"/>
            </a:p>
          </p:txBody>
        </p:sp>
        <p:sp>
          <p:nvSpPr>
            <p:cNvPr id="28" name="Rectangle 27"/>
            <p:cNvSpPr/>
            <p:nvPr/>
          </p:nvSpPr>
          <p:spPr>
            <a:xfrm>
              <a:off x="1951" y="1645"/>
              <a:ext cx="6702" cy="7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nvGrpSpPr>
            <p:cNvPr id="29" name="Group 28"/>
            <p:cNvGrpSpPr/>
            <p:nvPr/>
          </p:nvGrpSpPr>
          <p:grpSpPr>
            <a:xfrm rot="5400000">
              <a:off x="2247" y="1468"/>
              <a:ext cx="1247" cy="1311"/>
              <a:chOff x="6118256" y="1371344"/>
              <a:chExt cx="791611" cy="832211"/>
            </a:xfrm>
            <a:solidFill>
              <a:srgbClr val="00B0F0"/>
            </a:solidFill>
          </p:grpSpPr>
          <p:sp>
            <p:nvSpPr>
              <p:cNvPr id="47" name="Rectangle 46"/>
              <p:cNvSpPr/>
              <p:nvPr/>
            </p:nvSpPr>
            <p:spPr>
              <a:xfrm>
                <a:off x="6118256" y="1411944"/>
                <a:ext cx="791611" cy="7916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indent="457200" algn="ctr"/>
                <a:endParaRPr lang="en-US" b="1" dirty="0"/>
              </a:p>
              <a:p>
                <a:pPr algn="ctr"/>
                <a:endParaRPr lang="en-ID"/>
              </a:p>
            </p:txBody>
          </p:sp>
          <p:sp>
            <p:nvSpPr>
              <p:cNvPr id="48" name="Right Triangle 47"/>
              <p:cNvSpPr/>
              <p:nvPr/>
            </p:nvSpPr>
            <p:spPr>
              <a:xfrm rot="16200000">
                <a:off x="6133697" y="1355906"/>
                <a:ext cx="61703" cy="9257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sp>
          <p:nvSpPr>
            <p:cNvPr id="30" name="Text Placeholder 2"/>
            <p:cNvSpPr txBox="1"/>
            <p:nvPr/>
          </p:nvSpPr>
          <p:spPr>
            <a:xfrm>
              <a:off x="3876" y="2078"/>
              <a:ext cx="2901" cy="361"/>
            </a:xfrm>
            <a:prstGeom prst="rect">
              <a:avLst/>
            </a:prstGeom>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00B0F0"/>
                  </a:solidFill>
                  <a:latin typeface="Segoe UI" panose="020B0502040204020203" pitchFamily="34" charset="0"/>
                  <a:cs typeface="Segoe UI" panose="020B0502040204020203" pitchFamily="34" charset="0"/>
                </a:rPr>
                <a:t>List</a:t>
              </a:r>
              <a:endParaRPr lang="en-US" sz="2000" b="1" dirty="0">
                <a:solidFill>
                  <a:srgbClr val="00B0F0"/>
                </a:solidFill>
                <a:latin typeface="Segoe UI" panose="020B0502040204020203" pitchFamily="34" charset="0"/>
                <a:cs typeface="Segoe UI" panose="020B0502040204020203" pitchFamily="34" charset="0"/>
              </a:endParaRPr>
            </a:p>
          </p:txBody>
        </p:sp>
        <p:sp>
          <p:nvSpPr>
            <p:cNvPr id="32" name="TextBox 122"/>
            <p:cNvSpPr txBox="1"/>
            <p:nvPr/>
          </p:nvSpPr>
          <p:spPr>
            <a:xfrm>
              <a:off x="2362" y="2892"/>
              <a:ext cx="5046" cy="6114"/>
            </a:xfrm>
            <a:prstGeom prst="rect">
              <a:avLst/>
            </a:prstGeom>
            <a:noFill/>
          </p:spPr>
          <p:txBody>
            <a:bodyPr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da-DK" sz="1600" dirty="0">
                  <a:latin typeface="Microsoft YaHei UI" panose="020B0503020204020204" charset="-122"/>
                  <a:ea typeface="Microsoft YaHei UI" panose="020B0503020204020204" charset="-122"/>
                  <a:cs typeface="Segoe UI" panose="020B0502040204020203" pitchFamily="34" charset="0"/>
                </a:rPr>
                <a:t>Lists are used to store multiple items in a single variable.</a:t>
              </a:r>
              <a:endParaRPr lang="da-DK" sz="1600" dirty="0">
                <a:latin typeface="Microsoft YaHei UI" panose="020B0503020204020204" charset="-122"/>
                <a:ea typeface="Microsoft YaHei UI" panose="020B0503020204020204" charset="-122"/>
                <a:cs typeface="Segoe UI" panose="020B0502040204020203" pitchFamily="34" charset="0"/>
              </a:endParaRPr>
            </a:p>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rPr>
                <a:t>List are ordered, changeable, and allows duplicates.</a:t>
              </a:r>
              <a:endParaRPr lang="en-US" altLang="da-DK" sz="1600" dirty="0">
                <a:latin typeface="Microsoft YaHei UI" panose="020B0503020204020204" charset="-122"/>
                <a:ea typeface="Microsoft YaHei UI" panose="020B0503020204020204" charset="-122"/>
                <a:cs typeface="Segoe UI" panose="020B0502040204020203" pitchFamily="34" charset="0"/>
              </a:endParaRPr>
            </a:p>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sym typeface="+mn-ea"/>
                </a:rPr>
                <a:t>Lists are written with square brackets.</a:t>
              </a:r>
              <a:endParaRPr lang="da-DK" sz="1600" dirty="0">
                <a:latin typeface="Microsoft YaHei UI" panose="020B0503020204020204" charset="-122"/>
                <a:ea typeface="Microsoft YaHei UI" panose="020B0503020204020204" charset="-122"/>
                <a:cs typeface="Segoe UI" panose="020B0502040204020203" pitchFamily="34" charset="0"/>
              </a:endParaRPr>
            </a:p>
            <a:p>
              <a:pPr indent="0">
                <a:lnSpc>
                  <a:spcPct val="60000"/>
                </a:lnSpc>
                <a:spcAft>
                  <a:spcPts val="1200"/>
                </a:spcAft>
                <a:buFont typeface="Arial" panose="020B0604020202020204" pitchFamily="34" charset="0"/>
                <a:buNone/>
              </a:pPr>
              <a:r>
                <a:rPr lang="da-DK" sz="1600" b="1" dirty="0">
                  <a:solidFill>
                    <a:srgbClr val="00B0F0"/>
                  </a:solidFill>
                  <a:latin typeface="Microsoft YaHei UI" panose="020B0503020204020204" charset="-122"/>
                  <a:ea typeface="Microsoft YaHei UI" panose="020B0503020204020204" charset="-122"/>
                  <a:cs typeface="Segoe UI" panose="020B0502040204020203" pitchFamily="34" charset="0"/>
                </a:rPr>
                <a:t>Syntax:</a:t>
              </a:r>
              <a:endParaRPr lang="da-DK" sz="1600" b="1" dirty="0">
                <a:solidFill>
                  <a:srgbClr val="00B0F0"/>
                </a:solidFill>
                <a:latin typeface="Microsoft YaHei UI" panose="020B0503020204020204" charset="-122"/>
                <a:ea typeface="Microsoft YaHei UI" panose="020B0503020204020204" charset="-122"/>
                <a:cs typeface="Segoe UI" panose="020B0502040204020203" pitchFamily="34" charset="0"/>
              </a:endParaRPr>
            </a:p>
            <a:p>
              <a:pPr marL="285750" indent="-285750">
                <a:lnSpc>
                  <a:spcPct val="60000"/>
                </a:lnSpc>
                <a:spcAft>
                  <a:spcPts val="1200"/>
                </a:spcAft>
                <a:buFont typeface="Wingdings" panose="05000000000000000000" charset="0"/>
                <a:buChar char="§"/>
              </a:pPr>
              <a:r>
                <a:rPr lang="da-DK" sz="1600" dirty="0">
                  <a:latin typeface="Microsoft YaHei UI" panose="020B0503020204020204" charset="-122"/>
                  <a:ea typeface="Microsoft YaHei UI" panose="020B0503020204020204" charset="-122"/>
                  <a:cs typeface="Segoe UI" panose="020B0502040204020203" pitchFamily="34" charset="0"/>
                </a:rPr>
                <a:t> my_list = [1, 2, 3, 4]</a:t>
              </a:r>
              <a:endParaRPr lang="da-DK" sz="1600" dirty="0">
                <a:latin typeface="Microsoft YaHei UI" panose="020B0503020204020204" charset="-122"/>
                <a:ea typeface="Microsoft YaHei UI" panose="020B0503020204020204" charset="-122"/>
                <a:cs typeface="Segoe UI" panose="020B0502040204020203" pitchFamily="34" charset="0"/>
              </a:endParaRPr>
            </a:p>
            <a:p>
              <a:pPr indent="0">
                <a:lnSpc>
                  <a:spcPct val="60000"/>
                </a:lnSpc>
                <a:spcAft>
                  <a:spcPts val="1200"/>
                </a:spcAft>
                <a:buFont typeface="Arial" panose="020B0604020202020204" pitchFamily="34" charset="0"/>
                <a:buNone/>
              </a:pPr>
              <a:r>
                <a:rPr lang="da-DK" sz="1600" b="1" dirty="0">
                  <a:solidFill>
                    <a:srgbClr val="00B0F0"/>
                  </a:solidFill>
                  <a:latin typeface="Microsoft YaHei UI" panose="020B0503020204020204" charset="-122"/>
                  <a:ea typeface="Microsoft YaHei UI" panose="020B0503020204020204" charset="-122"/>
                  <a:cs typeface="Segoe UI" panose="020B0502040204020203" pitchFamily="34" charset="0"/>
                </a:rPr>
                <a:t>Empty list: </a:t>
              </a:r>
              <a:endParaRPr lang="da-DK" sz="1600" b="1" dirty="0">
                <a:solidFill>
                  <a:srgbClr val="00B0F0"/>
                </a:solidFill>
                <a:latin typeface="Microsoft YaHei UI" panose="020B0503020204020204" charset="-122"/>
                <a:ea typeface="Microsoft YaHei UI" panose="020B0503020204020204" charset="-122"/>
                <a:cs typeface="Segoe UI" panose="020B0502040204020203" pitchFamily="34" charset="0"/>
              </a:endParaRPr>
            </a:p>
            <a:p>
              <a:pPr marL="285750" indent="-285750">
                <a:lnSpc>
                  <a:spcPct val="60000"/>
                </a:lnSpc>
                <a:spcAft>
                  <a:spcPts val="1200"/>
                </a:spcAft>
                <a:buFont typeface="Wingdings" panose="05000000000000000000" charset="0"/>
                <a:buChar char="§"/>
              </a:pPr>
              <a:r>
                <a:rPr lang="da-DK" sz="1600" dirty="0">
                  <a:latin typeface="Microsoft YaHei UI" panose="020B0503020204020204" charset="-122"/>
                  <a:ea typeface="Microsoft YaHei UI" panose="020B0503020204020204" charset="-122"/>
                  <a:cs typeface="Segoe UI" panose="020B0502040204020203" pitchFamily="34" charset="0"/>
                </a:rPr>
                <a:t>empty_list = []</a:t>
              </a:r>
              <a:endParaRPr lang="da-DK" sz="1600" dirty="0">
                <a:latin typeface="Microsoft YaHei UI" panose="020B0503020204020204" charset="-122"/>
                <a:ea typeface="Microsoft YaHei UI" panose="020B0503020204020204" charset="-122"/>
                <a:cs typeface="Segoe UI" panose="020B0502040204020203" pitchFamily="34" charset="0"/>
              </a:endParaRPr>
            </a:p>
            <a:p>
              <a:pPr indent="0">
                <a:lnSpc>
                  <a:spcPct val="60000"/>
                </a:lnSpc>
                <a:spcAft>
                  <a:spcPts val="1200"/>
                </a:spcAft>
                <a:buFont typeface="Arial" panose="020B0604020202020204" pitchFamily="34" charset="0"/>
                <a:buNone/>
              </a:pPr>
              <a:r>
                <a:rPr lang="da-DK" sz="1600" b="1" dirty="0">
                  <a:solidFill>
                    <a:srgbClr val="00B0F0"/>
                  </a:solidFill>
                  <a:latin typeface="Microsoft YaHei UI" panose="020B0503020204020204" charset="-122"/>
                  <a:ea typeface="Microsoft YaHei UI" panose="020B0503020204020204" charset="-122"/>
                  <a:cs typeface="Segoe UI" panose="020B0502040204020203" pitchFamily="34" charset="0"/>
                </a:rPr>
                <a:t>Mixed data types: </a:t>
              </a:r>
              <a:endParaRPr lang="da-DK" sz="1600" b="1" dirty="0">
                <a:solidFill>
                  <a:srgbClr val="00B0F0"/>
                </a:solidFill>
                <a:latin typeface="Microsoft YaHei UI" panose="020B0503020204020204" charset="-122"/>
                <a:ea typeface="Microsoft YaHei UI" panose="020B0503020204020204" charset="-122"/>
                <a:cs typeface="Segoe UI" panose="020B0502040204020203" pitchFamily="34" charset="0"/>
              </a:endParaRPr>
            </a:p>
            <a:p>
              <a:pPr marL="285750" indent="-285750">
                <a:lnSpc>
                  <a:spcPct val="60000"/>
                </a:lnSpc>
                <a:spcAft>
                  <a:spcPts val="1200"/>
                </a:spcAft>
                <a:buFont typeface="Wingdings" panose="05000000000000000000" charset="0"/>
                <a:buChar char="§"/>
              </a:pPr>
              <a:r>
                <a:rPr lang="da-DK" sz="1600" dirty="0">
                  <a:latin typeface="Microsoft YaHei UI" panose="020B0503020204020204" charset="-122"/>
                  <a:ea typeface="Microsoft YaHei UI" panose="020B0503020204020204" charset="-122"/>
                  <a:cs typeface="Segoe UI" panose="020B0502040204020203" pitchFamily="34" charset="0"/>
                </a:rPr>
                <a:t>mixed_list = [1, "two", 3.0, True]</a:t>
              </a:r>
              <a:endParaRPr lang="da-DK" sz="1600" dirty="0">
                <a:latin typeface="Microsoft YaHei UI" panose="020B0503020204020204" charset="-122"/>
                <a:ea typeface="Microsoft YaHei UI" panose="020B0503020204020204" charset="-122"/>
                <a:cs typeface="Segoe UI" panose="020B0502040204020203" pitchFamily="34" charset="0"/>
              </a:endParaRPr>
            </a:p>
          </p:txBody>
        </p:sp>
      </p:grpSp>
      <p:pic>
        <p:nvPicPr>
          <p:cNvPr id="10"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grpSp>
        <p:nvGrpSpPr>
          <p:cNvPr id="2" name="Group 1"/>
          <p:cNvGrpSpPr/>
          <p:nvPr/>
        </p:nvGrpSpPr>
        <p:grpSpPr>
          <a:xfrm>
            <a:off x="172720" y="216535"/>
            <a:ext cx="5847080" cy="725170"/>
            <a:chOff x="272" y="341"/>
            <a:chExt cx="9208" cy="1142"/>
          </a:xfrm>
        </p:grpSpPr>
        <p:sp>
          <p:nvSpPr>
            <p:cNvPr id="12" name="Rectangles 11"/>
            <p:cNvSpPr/>
            <p:nvPr>
              <p:custDataLst>
                <p:tags r:id="rId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8"/>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LIST</a:t>
              </a:r>
              <a:endParaRPr lang="en-US" sz="3200"/>
            </a:p>
          </p:txBody>
        </p:sp>
      </p:grpSp>
      <p:sp>
        <p:nvSpPr>
          <p:cNvPr id="39" name="Freeform 5"/>
          <p:cNvSpPr/>
          <p:nvPr>
            <p:custDataLst>
              <p:tags r:id="rId9"/>
            </p:custDataLst>
          </p:nvPr>
        </p:nvSpPr>
        <p:spPr bwMode="auto">
          <a:xfrm>
            <a:off x="807855" y="1246676"/>
            <a:ext cx="234519" cy="269797"/>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1" name="Line 7"/>
          <p:cNvSpPr>
            <a:spLocks noChangeShapeType="1"/>
          </p:cNvSpPr>
          <p:nvPr>
            <p:custDataLst>
              <p:tags r:id="rId10"/>
            </p:custDataLst>
          </p:nvPr>
        </p:nvSpPr>
        <p:spPr bwMode="auto">
          <a:xfrm flipH="1">
            <a:off x="895021" y="1557481"/>
            <a:ext cx="60187"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3" name="Line 9"/>
          <p:cNvSpPr>
            <a:spLocks noChangeShapeType="1"/>
          </p:cNvSpPr>
          <p:nvPr>
            <p:custDataLst>
              <p:tags r:id="rId11"/>
            </p:custDataLst>
          </p:nvPr>
        </p:nvSpPr>
        <p:spPr bwMode="auto">
          <a:xfrm flipH="1">
            <a:off x="1081806" y="1371861"/>
            <a:ext cx="39433"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6" name="Line 12"/>
          <p:cNvSpPr>
            <a:spLocks noChangeShapeType="1"/>
          </p:cNvSpPr>
          <p:nvPr>
            <p:custDataLst>
              <p:tags r:id="rId12"/>
            </p:custDataLst>
          </p:nvPr>
        </p:nvSpPr>
        <p:spPr bwMode="auto">
          <a:xfrm flipH="1">
            <a:off x="1038223" y="1212142"/>
            <a:ext cx="39433" cy="4101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2" name="Line 8"/>
          <p:cNvSpPr>
            <a:spLocks noChangeShapeType="1"/>
          </p:cNvSpPr>
          <p:nvPr>
            <p:custDataLst>
              <p:tags r:id="rId13"/>
            </p:custDataLst>
          </p:nvPr>
        </p:nvSpPr>
        <p:spPr bwMode="auto">
          <a:xfrm>
            <a:off x="926153" y="1164658"/>
            <a:ext cx="0" cy="4101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5" name="Line 11"/>
          <p:cNvSpPr>
            <a:spLocks noChangeShapeType="1"/>
          </p:cNvSpPr>
          <p:nvPr>
            <p:custDataLst>
              <p:tags r:id="rId14"/>
            </p:custDataLst>
          </p:nvPr>
        </p:nvSpPr>
        <p:spPr bwMode="auto">
          <a:xfrm>
            <a:off x="772574" y="1212142"/>
            <a:ext cx="39433" cy="4101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4" name="Line 10"/>
          <p:cNvSpPr>
            <a:spLocks noChangeShapeType="1"/>
          </p:cNvSpPr>
          <p:nvPr>
            <p:custDataLst>
              <p:tags r:id="rId15"/>
            </p:custDataLst>
          </p:nvPr>
        </p:nvSpPr>
        <p:spPr bwMode="auto">
          <a:xfrm>
            <a:off x="728991" y="1371861"/>
            <a:ext cx="39433"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0" name="Line 6"/>
          <p:cNvSpPr>
            <a:spLocks noChangeShapeType="1"/>
          </p:cNvSpPr>
          <p:nvPr>
            <p:custDataLst>
              <p:tags r:id="rId16"/>
            </p:custDataLst>
          </p:nvPr>
        </p:nvSpPr>
        <p:spPr bwMode="auto">
          <a:xfrm flipH="1">
            <a:off x="915775" y="1598489"/>
            <a:ext cx="18679"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pic>
        <p:nvPicPr>
          <p:cNvPr id="3" name="Content Placeholder 2"/>
          <p:cNvPicPr>
            <a:picLocks noChangeAspect="1"/>
          </p:cNvPicPr>
          <p:nvPr>
            <p:ph idx="1"/>
          </p:nvPr>
        </p:nvPicPr>
        <p:blipFill>
          <a:blip r:embed="rId17"/>
          <a:srcRect b="7793"/>
        </p:blipFill>
        <p:spPr>
          <a:xfrm>
            <a:off x="5045710" y="1027430"/>
            <a:ext cx="4570730" cy="55327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Accessing Elements by Index:</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You can access elements in a list using their index, starting from 0.</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500" b="1">
                <a:latin typeface="Microsoft YaHei UI" panose="020B0503020204020204" charset="-122"/>
                <a:ea typeface="Microsoft YaHei UI" panose="020B0503020204020204" charset="-122"/>
                <a:sym typeface="+mn-ea"/>
              </a:rPr>
              <a:t>     </a:t>
            </a:r>
            <a:endParaRPr lang="en-US" sz="1300" b="1">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sz="1300" b="1">
              <a:solidFill>
                <a:srgbClr val="00B0F0"/>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endParaRPr>
          </a:p>
          <a:p>
            <a:pPr algn="l">
              <a:lnSpc>
                <a:spcPct val="140000"/>
              </a:lnSpc>
            </a:pPr>
            <a:endParaRPr lang="en-US" sz="1500" b="1">
              <a:solidFill>
                <a:srgbClr val="FFC000"/>
              </a:solidFill>
              <a:latin typeface="Microsoft YaHei UI" panose="020B0503020204020204" charset="-122"/>
              <a:ea typeface="Microsoft YaHei UI" panose="020B0503020204020204" charset="-122"/>
            </a:endParaRPr>
          </a:p>
          <a:p>
            <a:pPr algn="l">
              <a:lnSpc>
                <a:spcPct val="14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Negative indexing: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4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Negative indexing allows you to access elements from the end of the list.</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r>
              <a:rPr lang="en-US" sz="1500" b="1">
                <a:solidFill>
                  <a:srgbClr val="FFC000"/>
                </a:solidFill>
                <a:latin typeface="Microsoft YaHei UI" panose="020B0503020204020204" charset="-122"/>
                <a:ea typeface="Microsoft YaHei UI" panose="020B0503020204020204" charset="-122"/>
              </a:rPr>
              <a:t>    </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lnSpc>
                <a:spcPct val="130000"/>
              </a:lnSpc>
            </a:pPr>
            <a:endParaRPr lang="en-US" sz="1500" b="1">
              <a:solidFill>
                <a:srgbClr val="FFC000"/>
              </a:solidFill>
              <a:latin typeface="Microsoft YaHei UI" panose="020B0503020204020204" charset="-122"/>
              <a:ea typeface="Microsoft YaHei UI" panose="020B0503020204020204" charset="-122"/>
            </a:endParaRPr>
          </a:p>
          <a:p>
            <a:pPr algn="l">
              <a:lnSpc>
                <a:spcPct val="13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Slicing: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3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Slicing allows you to access a range of elements from the list.</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r>
              <a:rPr lang="en-US" sz="1500" b="1">
                <a:solidFill>
                  <a:srgbClr val="FFC000"/>
                </a:solidFill>
                <a:latin typeface="Microsoft YaHei UI" panose="020B0503020204020204" charset="-122"/>
                <a:ea typeface="Microsoft YaHei UI" panose="020B0503020204020204" charset="-122"/>
              </a:rPr>
              <a:t>     </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endParaRPr lang="en-US" b="1">
              <a:solidFill>
                <a:schemeClr val="accent4">
                  <a:lumMod val="40000"/>
                  <a:lumOff val="60000"/>
                </a:schemeClr>
              </a:solidFill>
              <a:latin typeface="Microsoft YaHei UI" panose="020B0503020204020204" charset="-122"/>
              <a:ea typeface="Microsoft YaHei UI" panose="020B0503020204020204" charset="-122"/>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endParaRPr lang="en-US" sz="1500" b="1">
              <a:solidFill>
                <a:srgbClr val="FA005A"/>
              </a:solidFill>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LIST</a:t>
              </a:r>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Concatenation:</a:t>
            </a:r>
            <a:r>
              <a:rPr lang="en-US" b="1">
                <a:latin typeface="Microsoft YaHei UI" panose="020B0503020204020204" charset="-122"/>
                <a:ea typeface="Microsoft YaHei UI" panose="020B0503020204020204" charset="-122"/>
                <a:sym typeface="+mn-ea"/>
              </a:rPr>
              <a:t> </a:t>
            </a:r>
            <a:endParaRPr lang="en-US" b="1">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You can concatenate two or more lists using the + operator.</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Repetition: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latin typeface="Microsoft YaHei UI" panose="020B0503020204020204" charset="-122"/>
                <a:ea typeface="Microsoft YaHei UI" panose="020B0503020204020204" charset="-122"/>
                <a:sym typeface="+mn-ea"/>
              </a:rPr>
              <a:t>You can repeat a list multiple times using the * operator.</a:t>
            </a:r>
            <a:endParaRPr lang="en-US" sz="1300" b="1">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b="1">
              <a:solidFill>
                <a:srgbClr val="FFC000"/>
              </a:solidFill>
              <a:latin typeface="Microsoft YaHei UI" panose="020B0503020204020204" charset="-122"/>
              <a:ea typeface="Microsoft YaHei UI" panose="020B0503020204020204" charset="-122"/>
              <a:sym typeface="+mn-ea"/>
            </a:endParaRPr>
          </a:p>
          <a:p>
            <a:pPr algn="l">
              <a:lnSpc>
                <a:spcPct val="110000"/>
              </a:lnSpc>
            </a:pPr>
            <a:endParaRPr lang="en-US" b="1">
              <a:solidFill>
                <a:srgbClr val="FFC000"/>
              </a:solidFill>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Length:</a:t>
            </a:r>
            <a:r>
              <a:rPr lang="en-US" b="1">
                <a:solidFill>
                  <a:srgbClr val="FFC000"/>
                </a:solidFill>
                <a:latin typeface="Microsoft YaHei UI" panose="020B0503020204020204" charset="-122"/>
                <a:ea typeface="Microsoft YaHei UI" panose="020B0503020204020204" charset="-122"/>
                <a:sym typeface="+mn-ea"/>
              </a:rPr>
              <a:t> </a:t>
            </a:r>
            <a:endParaRPr lang="en-US" b="1">
              <a:solidFill>
                <a:srgbClr val="FFC000"/>
              </a:solidFill>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latin typeface="Microsoft YaHei UI" panose="020B0503020204020204" charset="-122"/>
                <a:ea typeface="Microsoft YaHei UI" panose="020B0503020204020204" charset="-122"/>
                <a:sym typeface="+mn-ea"/>
              </a:rPr>
              <a:t>You can find the length (number of elements) of a list using the len() function.</a:t>
            </a:r>
            <a:endParaRPr lang="en-US" sz="13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b="1">
                <a:latin typeface="Microsoft YaHei UI" panose="020B0503020204020204" charset="-122"/>
                <a:ea typeface="Microsoft YaHei UI" panose="020B0503020204020204" charset="-122"/>
                <a:sym typeface="+mn-ea"/>
              </a:rPr>
              <a:t>     </a:t>
            </a:r>
            <a:endParaRPr lang="en-US" b="1">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a:p>
          <a:p>
            <a:pPr algn="l"/>
            <a:endParaRPr lang="en-US"/>
          </a:p>
          <a:p>
            <a:pPr algn="l"/>
            <a:endParaRPr lang="en-US" b="1">
              <a:solidFill>
                <a:srgbClr val="00B0F0"/>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pic>
        <p:nvPicPr>
          <p:cNvPr id="31"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
        <p:nvSpPr>
          <p:cNvPr id="7" name="Flowchart: Alternate Process 6"/>
          <p:cNvSpPr/>
          <p:nvPr>
            <p:custDataLst>
              <p:tags r:id="rId10"/>
            </p:custDataLst>
          </p:nvPr>
        </p:nvSpPr>
        <p:spPr>
          <a:xfrm>
            <a:off x="565785" y="1571625"/>
            <a:ext cx="4785995" cy="7943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rPr>
              <a:t>fruits = [</a:t>
            </a:r>
            <a:r>
              <a:rPr lang="en-US" sz="1200" b="1">
                <a:solidFill>
                  <a:srgbClr val="00B050"/>
                </a:solidFill>
                <a:latin typeface="Microsoft YaHei UI" panose="020B0503020204020204" charset="-122"/>
                <a:ea typeface="Microsoft YaHei UI" panose="020B0503020204020204" charset="-122"/>
              </a:rPr>
              <a:t>'apple'</a:t>
            </a:r>
            <a:r>
              <a:rPr lang="en-US" sz="1200" b="1">
                <a:latin typeface="Microsoft YaHei UI" panose="020B0503020204020204" charset="-122"/>
                <a:ea typeface="Microsoft YaHei UI" panose="020B0503020204020204" charset="-122"/>
              </a:rPr>
              <a:t>, </a:t>
            </a:r>
            <a:r>
              <a:rPr lang="en-US" sz="1200" b="1">
                <a:solidFill>
                  <a:srgbClr val="00B050"/>
                </a:solidFill>
                <a:latin typeface="Microsoft YaHei UI" panose="020B0503020204020204" charset="-122"/>
                <a:ea typeface="Microsoft YaHei UI" panose="020B0503020204020204" charset="-122"/>
              </a:rPr>
              <a:t>'banana'</a:t>
            </a:r>
            <a:r>
              <a:rPr lang="en-US" sz="1200" b="1">
                <a:latin typeface="Microsoft YaHei UI" panose="020B0503020204020204" charset="-122"/>
                <a:ea typeface="Microsoft YaHei UI" panose="020B0503020204020204" charset="-122"/>
              </a:rPr>
              <a:t>, </a:t>
            </a:r>
            <a:r>
              <a:rPr lang="en-US" sz="1200" b="1">
                <a:solidFill>
                  <a:srgbClr val="00B050"/>
                </a:solidFill>
                <a:latin typeface="Microsoft YaHei UI" panose="020B0503020204020204" charset="-122"/>
                <a:ea typeface="Microsoft YaHei UI" panose="020B0503020204020204" charset="-122"/>
              </a:rPr>
              <a:t>'cherry'</a:t>
            </a:r>
            <a:r>
              <a:rPr lang="en-US" sz="1200" b="1">
                <a:latin typeface="Microsoft YaHei UI" panose="020B0503020204020204" charset="-122"/>
                <a:ea typeface="Microsoft YaHei UI" panose="020B0503020204020204" charset="-122"/>
              </a:rPr>
              <a:t>, </a:t>
            </a:r>
            <a:r>
              <a:rPr lang="en-US" sz="1200" b="1">
                <a:solidFill>
                  <a:srgbClr val="00B050"/>
                </a:solidFill>
                <a:latin typeface="Microsoft YaHei UI" panose="020B0503020204020204" charset="-122"/>
                <a:ea typeface="Microsoft YaHei UI" panose="020B0503020204020204" charset="-122"/>
              </a:rPr>
              <a:t>'date'</a:t>
            </a:r>
            <a:r>
              <a:rPr lang="en-US" sz="1200" b="1">
                <a:latin typeface="Microsoft YaHei UI" panose="020B0503020204020204" charset="-122"/>
                <a:ea typeface="Microsoft YaHei UI" panose="020B0503020204020204" charset="-122"/>
              </a:rPr>
              <a:t>]</a:t>
            </a:r>
            <a:endParaRPr lang="en-US" sz="1200" b="1">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rPr>
              <a:t>print</a:t>
            </a:r>
            <a:r>
              <a:rPr lang="en-US" sz="1200" b="1">
                <a:latin typeface="Microsoft YaHei UI" panose="020B0503020204020204" charset="-122"/>
                <a:ea typeface="Microsoft YaHei UI" panose="020B0503020204020204" charset="-122"/>
              </a:rPr>
              <a:t>(fruits[</a:t>
            </a:r>
            <a:r>
              <a:rPr lang="en-US" sz="1200" b="1">
                <a:solidFill>
                  <a:srgbClr val="0070C0"/>
                </a:solidFill>
                <a:latin typeface="Microsoft YaHei UI" panose="020B0503020204020204" charset="-122"/>
                <a:ea typeface="Microsoft YaHei UI" panose="020B0503020204020204" charset="-122"/>
              </a:rPr>
              <a:t>0</a:t>
            </a:r>
            <a:r>
              <a:rPr lang="en-US" sz="1200" b="1">
                <a:latin typeface="Microsoft YaHei UI" panose="020B0503020204020204" charset="-122"/>
                <a:ea typeface="Microsoft YaHei UI" panose="020B0503020204020204" charset="-122"/>
              </a:rPr>
              <a:t>]) </a:t>
            </a:r>
            <a:r>
              <a:rPr lang="en-US" sz="1200" b="1">
                <a:solidFill>
                  <a:schemeClr val="bg1">
                    <a:lumMod val="75000"/>
                  </a:schemeClr>
                </a:solidFill>
                <a:latin typeface="Microsoft YaHei UI" panose="020B0503020204020204" charset="-122"/>
                <a:ea typeface="Microsoft YaHei UI" panose="020B0503020204020204" charset="-122"/>
              </a:rPr>
              <a:t> # Output: apple</a:t>
            </a:r>
            <a:endParaRPr lang="en-US" sz="1200" b="1">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rPr>
              <a:t>print</a:t>
            </a:r>
            <a:r>
              <a:rPr lang="en-US" sz="1200" b="1">
                <a:latin typeface="Microsoft YaHei UI" panose="020B0503020204020204" charset="-122"/>
                <a:ea typeface="Microsoft YaHei UI" panose="020B0503020204020204" charset="-122"/>
              </a:rPr>
              <a:t>(fruits[</a:t>
            </a:r>
            <a:r>
              <a:rPr lang="en-US" sz="1200" b="1">
                <a:solidFill>
                  <a:srgbClr val="0070C0"/>
                </a:solidFill>
                <a:latin typeface="Microsoft YaHei UI" panose="020B0503020204020204" charset="-122"/>
                <a:ea typeface="Microsoft YaHei UI" panose="020B0503020204020204" charset="-122"/>
              </a:rPr>
              <a:t>2</a:t>
            </a:r>
            <a:r>
              <a:rPr lang="en-US" sz="1200" b="1">
                <a:latin typeface="Microsoft YaHei UI" panose="020B0503020204020204" charset="-122"/>
                <a:ea typeface="Microsoft YaHei UI" panose="020B0503020204020204" charset="-122"/>
              </a:rPr>
              <a:t>])  </a:t>
            </a:r>
            <a:r>
              <a:rPr lang="en-US" sz="1200" b="1">
                <a:solidFill>
                  <a:schemeClr val="bg1">
                    <a:lumMod val="75000"/>
                  </a:schemeClr>
                </a:solidFill>
                <a:latin typeface="Microsoft YaHei UI" panose="020B0503020204020204" charset="-122"/>
                <a:ea typeface="Microsoft YaHei UI" panose="020B0503020204020204" charset="-122"/>
              </a:rPr>
              <a:t># Output: cherry</a:t>
            </a:r>
            <a:endParaRPr lang="en-US" sz="1200" b="1">
              <a:solidFill>
                <a:schemeClr val="bg1">
                  <a:lumMod val="75000"/>
                </a:schemeClr>
              </a:solidFill>
              <a:latin typeface="Microsoft YaHei UI" panose="020B0503020204020204" charset="-122"/>
              <a:ea typeface="Microsoft YaHei UI" panose="020B0503020204020204" charset="-122"/>
            </a:endParaRPr>
          </a:p>
        </p:txBody>
      </p:sp>
      <p:sp>
        <p:nvSpPr>
          <p:cNvPr id="8" name="Flowchart: Alternate Process 7"/>
          <p:cNvSpPr/>
          <p:nvPr>
            <p:custDataLst>
              <p:tags r:id="rId11"/>
            </p:custDataLst>
          </p:nvPr>
        </p:nvSpPr>
        <p:spPr>
          <a:xfrm>
            <a:off x="565785" y="3479165"/>
            <a:ext cx="4785995" cy="7943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date</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a:t>
            </a:r>
            <a:r>
              <a:rPr lang="en-US" sz="1200" b="1">
                <a:solidFill>
                  <a:srgbClr val="0070C0"/>
                </a:solidFill>
                <a:latin typeface="Microsoft YaHei UI" panose="020B0503020204020204" charset="-122"/>
                <a:ea typeface="Microsoft YaHei UI" panose="020B0503020204020204" charset="-122"/>
                <a:sym typeface="+mn-ea"/>
              </a:rPr>
              <a:t>-2</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cherry</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4" name="Flowchart: Alternate Process 23"/>
          <p:cNvSpPr/>
          <p:nvPr>
            <p:custDataLst>
              <p:tags r:id="rId12"/>
            </p:custDataLst>
          </p:nvPr>
        </p:nvSpPr>
        <p:spPr>
          <a:xfrm>
            <a:off x="566420" y="5182235"/>
            <a:ext cx="4785995" cy="13671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 : </a:t>
            </a:r>
            <a:r>
              <a:rPr lang="en-US" sz="1200" b="1">
                <a:solidFill>
                  <a:srgbClr val="0070C0"/>
                </a:solidFill>
                <a:latin typeface="Microsoft YaHei UI" panose="020B0503020204020204" charset="-122"/>
                <a:ea typeface="Microsoft YaHei UI" panose="020B0503020204020204" charset="-122"/>
                <a:sym typeface="+mn-ea"/>
              </a:rPr>
              <a:t>3</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['banana', 'cherry']</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 : </a:t>
            </a:r>
            <a:r>
              <a:rPr lang="en-US" sz="1200" b="1">
                <a:solidFill>
                  <a:srgbClr val="0070C0"/>
                </a:solidFill>
                <a:latin typeface="Microsoft YaHei UI" panose="020B0503020204020204" charset="-122"/>
                <a:ea typeface="Microsoft YaHei UI" panose="020B0503020204020204" charset="-122"/>
                <a:sym typeface="+mn-ea"/>
              </a:rPr>
              <a:t>2</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['apple', 'banana']</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a:t>
            </a:r>
            <a:r>
              <a:rPr lang="en-US" sz="1200" b="1">
                <a:solidFill>
                  <a:srgbClr val="0070C0"/>
                </a:solidFill>
                <a:latin typeface="Microsoft YaHei UI" panose="020B0503020204020204" charset="-122"/>
                <a:ea typeface="Microsoft YaHei UI" panose="020B0503020204020204" charset="-122"/>
                <a:sym typeface="+mn-ea"/>
              </a:rPr>
              <a:t>2 </a:t>
            </a:r>
            <a:r>
              <a:rPr lang="en-US" sz="1200" b="1">
                <a:latin typeface="Microsoft YaHei UI" panose="020B0503020204020204" charset="-122"/>
                <a:ea typeface="Microsoft YaHei UI" panose="020B0503020204020204" charset="-122"/>
                <a:sym typeface="+mn-ea"/>
              </a:rPr>
              <a:t>: ])   </a:t>
            </a:r>
            <a:r>
              <a:rPr lang="en-US" sz="1200" b="1">
                <a:solidFill>
                  <a:schemeClr val="bg1">
                    <a:lumMod val="75000"/>
                  </a:schemeClr>
                </a:solidFill>
                <a:latin typeface="Microsoft YaHei UI" panose="020B0503020204020204" charset="-122"/>
                <a:ea typeface="Microsoft YaHei UI" panose="020B0503020204020204" charset="-122"/>
                <a:sym typeface="+mn-ea"/>
              </a:rPr>
              <a:t># Output: ['cherry', 'date']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 : ])    </a:t>
            </a:r>
            <a:r>
              <a:rPr lang="en-US" sz="1200" b="1">
                <a:solidFill>
                  <a:schemeClr val="bg1">
                    <a:lumMod val="75000"/>
                  </a:schemeClr>
                </a:solidFill>
                <a:latin typeface="Microsoft YaHei UI" panose="020B0503020204020204" charset="-122"/>
                <a:ea typeface="Microsoft YaHei UI" panose="020B0503020204020204" charset="-122"/>
                <a:sym typeface="+mn-ea"/>
              </a:rPr>
              <a:t># Output: ['apple', 'banana', 'cherry', 'date'] (same as the original list)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6" name="Flowchart: Alternate Process 25"/>
          <p:cNvSpPr/>
          <p:nvPr>
            <p:custDataLst>
              <p:tags r:id="rId13"/>
            </p:custDataLst>
          </p:nvPr>
        </p:nvSpPr>
        <p:spPr>
          <a:xfrm>
            <a:off x="6491605" y="1605280"/>
            <a:ext cx="4785995" cy="12020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vegetables = [</a:t>
            </a:r>
            <a:r>
              <a:rPr lang="en-US" sz="1200" b="1">
                <a:solidFill>
                  <a:srgbClr val="00B050"/>
                </a:solidFill>
                <a:latin typeface="Microsoft YaHei UI" panose="020B0503020204020204" charset="-122"/>
                <a:ea typeface="Microsoft YaHei UI" panose="020B0503020204020204" charset="-122"/>
                <a:sym typeface="+mn-ea"/>
              </a:rPr>
              <a:t>'carrot'</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'potato'</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combined = fruits </a:t>
            </a:r>
            <a:r>
              <a:rPr lang="en-US" sz="1200" b="1">
                <a:solidFill>
                  <a:srgbClr val="FFC00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vegetables</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(combined)  </a:t>
            </a:r>
            <a:r>
              <a:rPr lang="en-US" sz="1200" b="1">
                <a:solidFill>
                  <a:schemeClr val="bg1">
                    <a:lumMod val="75000"/>
                  </a:schemeClr>
                </a:solidFill>
                <a:latin typeface="Microsoft YaHei UI" panose="020B0503020204020204" charset="-122"/>
                <a:ea typeface="Microsoft YaHei UI" panose="020B0503020204020204" charset="-122"/>
                <a:sym typeface="+mn-ea"/>
              </a:rPr>
              <a:t># Output: ['apple', 'banana', 'cherry', 'date', 'carrot', 'potato']</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0" name="Flowchart: Alternate Process 29"/>
          <p:cNvSpPr/>
          <p:nvPr>
            <p:custDataLst>
              <p:tags r:id="rId14"/>
            </p:custDataLst>
          </p:nvPr>
        </p:nvSpPr>
        <p:spPr>
          <a:xfrm>
            <a:off x="6419215" y="3543935"/>
            <a:ext cx="4785995" cy="1026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repeated_fruits = fruits </a:t>
            </a:r>
            <a:r>
              <a:rPr lang="en-US" sz="1200" b="1">
                <a:solidFill>
                  <a:srgbClr val="FFC00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(repeated_fruits)  </a:t>
            </a:r>
            <a:r>
              <a:rPr lang="en-US" sz="1200" b="1">
                <a:solidFill>
                  <a:schemeClr val="bg1">
                    <a:lumMod val="75000"/>
                  </a:schemeClr>
                </a:solidFill>
                <a:latin typeface="Microsoft YaHei UI" panose="020B0503020204020204" charset="-122"/>
                <a:ea typeface="Microsoft YaHei UI" panose="020B0503020204020204" charset="-122"/>
                <a:sym typeface="+mn-ea"/>
              </a:rPr>
              <a:t># Output: ['apple', 'banana', 'cherry', 'date', 'apple', 'banana', 'cherry', 'date']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2" name="Flowchart: Alternate Process 31"/>
          <p:cNvSpPr/>
          <p:nvPr>
            <p:custDataLst>
              <p:tags r:id="rId15"/>
            </p:custDataLst>
          </p:nvPr>
        </p:nvSpPr>
        <p:spPr>
          <a:xfrm>
            <a:off x="6419215" y="5561965"/>
            <a:ext cx="4785995" cy="7296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len</a:t>
            </a:r>
            <a:r>
              <a:rPr lang="en-US" sz="1200" b="1">
                <a:latin typeface="Microsoft YaHei UI" panose="020B0503020204020204" charset="-122"/>
                <a:ea typeface="Microsoft YaHei UI" panose="020B0503020204020204" charset="-122"/>
                <a:sym typeface="+mn-ea"/>
              </a:rPr>
              <a:t>(fruits)) </a:t>
            </a:r>
            <a:r>
              <a:rPr lang="en-US" sz="1200" b="1">
                <a:solidFill>
                  <a:schemeClr val="bg1">
                    <a:lumMod val="75000"/>
                  </a:schemeClr>
                </a:solidFill>
                <a:latin typeface="Microsoft YaHei UI" panose="020B0503020204020204" charset="-122"/>
                <a:ea typeface="Microsoft YaHei UI" panose="020B0503020204020204" charset="-122"/>
                <a:sym typeface="+mn-ea"/>
              </a:rPr>
              <a:t> # Output: 4</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8" grpId="0" bldLvl="0" animBg="1"/>
      <p:bldP spid="8" grpId="1" animBg="1"/>
      <p:bldP spid="24" grpId="0" bldLvl="0" animBg="1"/>
      <p:bldP spid="24" grpId="1" animBg="1"/>
      <p:bldP spid="26" grpId="0" bldLvl="0" animBg="1"/>
      <p:bldP spid="26" grpId="1" animBg="1"/>
      <p:bldP spid="30" grpId="0" bldLvl="0" animBg="1"/>
      <p:bldP spid="30" grpId="1" animBg="1"/>
      <p:bldP spid="32" grpId="0" bldLvl="0" animBg="1"/>
      <p:bldP spid="3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Iterating Through Lists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You can iterate through a list using a for loop.</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Nested Lists: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Font typeface="Wingdings" panose="05000000000000000000" charset="0"/>
              <a:buNone/>
            </a:pPr>
            <a:r>
              <a:rPr lang="en-US" sz="1300" b="1">
                <a:solidFill>
                  <a:schemeClr val="bg1"/>
                </a:solidFill>
                <a:latin typeface="Microsoft YaHei UI" panose="020B0503020204020204" charset="-122"/>
                <a:ea typeface="Microsoft YaHei UI" panose="020B0503020204020204" charset="-122"/>
                <a:sym typeface="+mn-ea"/>
              </a:rPr>
              <a:t>A list can contain other lists, creating a nested list structure.</a:t>
            </a: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LIST</a:t>
              </a:r>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latin typeface="Microsoft YaHei UI" panose="020B0503020204020204" charset="-122"/>
                <a:ea typeface="Microsoft YaHei UI" panose="020B0503020204020204" charset="-122"/>
                <a:sym typeface="+mn-ea"/>
              </a:rPr>
              <a:t>List Comprehensions</a:t>
            </a:r>
            <a:endParaRPr lang="en-US" b="1">
              <a:solidFill>
                <a:srgbClr val="00B0F0"/>
              </a:solidFill>
              <a:latin typeface="Microsoft YaHei UI" panose="020B0503020204020204" charset="-122"/>
              <a:ea typeface="Microsoft YaHei UI" panose="020B0503020204020204" charset="-122"/>
              <a:sym typeface="+mn-ea"/>
            </a:endParaRPr>
          </a:p>
          <a:p>
            <a:pPr algn="l"/>
            <a:r>
              <a:rPr lang="en-US" sz="1300" b="1">
                <a:solidFill>
                  <a:schemeClr val="bg1"/>
                </a:solidFill>
                <a:latin typeface="Microsoft YaHei UI" panose="020B0503020204020204" charset="-122"/>
                <a:ea typeface="Microsoft YaHei UI" panose="020B0503020204020204" charset="-122"/>
              </a:rPr>
              <a:t>List comprehensions provide a concise way to create lists. Common applications include making new lists where each element is the result of some operations applied to each member of another sequence or iterable.</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r>
              <a:rPr lang="en-US" b="1">
                <a:solidFill>
                  <a:srgbClr val="00B0F0"/>
                </a:solidFill>
                <a:latin typeface="Microsoft YaHei UI" panose="020B0503020204020204" charset="-122"/>
                <a:ea typeface="Microsoft YaHei UI" panose="020B0503020204020204" charset="-122"/>
              </a:rPr>
              <a:t>Membership Check:</a:t>
            </a:r>
            <a:endParaRPr lang="en-US" b="1">
              <a:solidFill>
                <a:srgbClr val="00B0F0"/>
              </a:solidFill>
              <a:latin typeface="Microsoft YaHei UI" panose="020B0503020204020204" charset="-122"/>
              <a:ea typeface="Microsoft YaHei UI" panose="020B0503020204020204" charset="-122"/>
            </a:endParaRPr>
          </a:p>
          <a:p>
            <a:pPr algn="l"/>
            <a:r>
              <a:rPr lang="en-US" sz="1300" b="1">
                <a:solidFill>
                  <a:schemeClr val="bg1"/>
                </a:solidFill>
                <a:latin typeface="Microsoft YaHei UI" panose="020B0503020204020204" charset="-122"/>
                <a:ea typeface="Microsoft YaHei UI" panose="020B0503020204020204" charset="-122"/>
              </a:rPr>
              <a:t>You can check if an item exists in a list using the in keyword.</a:t>
            </a:r>
            <a:endParaRPr lang="en-US" sz="1300" b="1">
              <a:solidFill>
                <a:schemeClr val="bg1"/>
              </a:solidFill>
              <a:latin typeface="Microsoft YaHei UI" panose="020B0503020204020204" charset="-122"/>
              <a:ea typeface="Microsoft YaHei UI" panose="020B0503020204020204" charset="-122"/>
            </a:endParaRPr>
          </a:p>
          <a:p>
            <a:pPr algn="l"/>
            <a:endParaRPr lang="en-US"/>
          </a:p>
          <a:p>
            <a:pPr algn="l"/>
            <a:endParaRPr lang="en-US"/>
          </a:p>
          <a:p>
            <a:pPr algn="l"/>
            <a:endParaRPr lang="en-US" b="1">
              <a:solidFill>
                <a:srgbClr val="00B0F0"/>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pic>
        <p:nvPicPr>
          <p:cNvPr id="31"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
        <p:nvSpPr>
          <p:cNvPr id="19" name="Flowchart: Alternate Process 18"/>
          <p:cNvSpPr/>
          <p:nvPr>
            <p:custDataLst>
              <p:tags r:id="rId10"/>
            </p:custDataLst>
          </p:nvPr>
        </p:nvSpPr>
        <p:spPr>
          <a:xfrm>
            <a:off x="6419215" y="2160905"/>
            <a:ext cx="4785995" cy="161163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chemeClr val="bg1">
                    <a:lumMod val="75000"/>
                  </a:schemeClr>
                </a:solidFill>
                <a:latin typeface="Microsoft YaHei UI" panose="020B0503020204020204" charset="-122"/>
                <a:ea typeface="Microsoft YaHei UI" panose="020B0503020204020204" charset="-122"/>
                <a:sym typeface="+mn-ea"/>
              </a:rPr>
              <a:t># Example: Create a list of squares</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chemeClr val="bg1"/>
                </a:solidFill>
                <a:latin typeface="Microsoft YaHei UI" panose="020B0503020204020204" charset="-122"/>
                <a:ea typeface="Microsoft YaHei UI" panose="020B0503020204020204" charset="-122"/>
                <a:sym typeface="+mn-ea"/>
              </a:rPr>
              <a:t>squares = [x</a:t>
            </a:r>
            <a:r>
              <a:rPr lang="en-US" sz="1200" b="1">
                <a:solidFill>
                  <a:srgbClr val="FFC000"/>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2 </a:t>
            </a: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bg1"/>
                </a:solidFill>
                <a:latin typeface="Microsoft YaHei UI" panose="020B0503020204020204" charset="-122"/>
                <a:ea typeface="Microsoft YaHei UI" panose="020B0503020204020204" charset="-122"/>
                <a:sym typeface="+mn-ea"/>
              </a:rPr>
              <a:t>x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rgbClr val="FFFF00"/>
                </a:solidFill>
                <a:latin typeface="Microsoft YaHei UI" panose="020B0503020204020204" charset="-122"/>
                <a:ea typeface="Microsoft YaHei UI" panose="020B0503020204020204" charset="-122"/>
                <a:sym typeface="+mn-ea"/>
              </a:rPr>
              <a:t>range</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10</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(squares) </a:t>
            </a:r>
            <a:r>
              <a:rPr lang="en-US" sz="1200" b="1">
                <a:solidFill>
                  <a:schemeClr val="bg1">
                    <a:lumMod val="75000"/>
                  </a:schemeClr>
                </a:solidFill>
                <a:latin typeface="Microsoft YaHei UI" panose="020B0503020204020204" charset="-122"/>
                <a:ea typeface="Microsoft YaHei UI" panose="020B0503020204020204" charset="-122"/>
                <a:sym typeface="+mn-ea"/>
              </a:rPr>
              <a:t> # Output: [0, 1, 4, 9, 16, 25, 36, 49, 64, 81]</a:t>
            </a: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chemeClr val="bg1">
                    <a:lumMod val="75000"/>
                  </a:schemeClr>
                </a:solidFill>
                <a:latin typeface="Microsoft YaHei UI" panose="020B0503020204020204" charset="-122"/>
                <a:ea typeface="Microsoft YaHei UI" panose="020B0503020204020204" charset="-122"/>
                <a:sym typeface="+mn-ea"/>
              </a:rPr>
              <a:t># Example: Filter a list to include only even numbers</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chemeClr val="bg1"/>
                </a:solidFill>
                <a:latin typeface="Microsoft YaHei UI" panose="020B0503020204020204" charset="-122"/>
                <a:ea typeface="Microsoft YaHei UI" panose="020B0503020204020204" charset="-122"/>
                <a:sym typeface="+mn-ea"/>
              </a:rPr>
              <a:t>evens = [x </a:t>
            </a: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bg1"/>
                </a:solidFill>
                <a:latin typeface="Microsoft YaHei UI" panose="020B0503020204020204" charset="-122"/>
                <a:ea typeface="Microsoft YaHei UI" panose="020B0503020204020204" charset="-122"/>
                <a:sym typeface="+mn-ea"/>
              </a:rPr>
              <a:t>x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rgbClr val="FFFF00"/>
                </a:solidFill>
                <a:latin typeface="Microsoft YaHei UI" panose="020B0503020204020204" charset="-122"/>
                <a:ea typeface="Microsoft YaHei UI" panose="020B0503020204020204" charset="-122"/>
                <a:sym typeface="+mn-ea"/>
              </a:rPr>
              <a:t>range</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10</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if </a:t>
            </a:r>
            <a:r>
              <a:rPr lang="en-US" sz="1200" b="1">
                <a:solidFill>
                  <a:schemeClr val="bg1"/>
                </a:solidFill>
                <a:latin typeface="Microsoft YaHei UI" panose="020B0503020204020204" charset="-122"/>
                <a:ea typeface="Microsoft YaHei UI" panose="020B0503020204020204" charset="-122"/>
                <a:sym typeface="+mn-ea"/>
              </a:rPr>
              <a:t>x</a:t>
            </a:r>
            <a:r>
              <a:rPr lang="en-US" sz="1200" b="1">
                <a:solidFill>
                  <a:srgbClr val="FFC000"/>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FC000"/>
                </a:solidFill>
                <a:latin typeface="Microsoft YaHei UI" panose="020B0503020204020204" charset="-122"/>
                <a:ea typeface="Microsoft YaHei UI" panose="020B0503020204020204" charset="-122"/>
                <a:sym typeface="+mn-ea"/>
              </a:rPr>
              <a:t>==</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0</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(evens)  </a:t>
            </a:r>
            <a:r>
              <a:rPr lang="en-US" sz="1200" b="1">
                <a:solidFill>
                  <a:schemeClr val="bg1">
                    <a:lumMod val="75000"/>
                  </a:schemeClr>
                </a:solidFill>
                <a:latin typeface="Microsoft YaHei UI" panose="020B0503020204020204" charset="-122"/>
                <a:ea typeface="Microsoft YaHei UI" panose="020B0503020204020204" charset="-122"/>
                <a:sym typeface="+mn-ea"/>
              </a:rPr>
              <a:t># Output: [0, 2, 4, 6, 8]</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0" name="Flowchart: Alternate Process 19"/>
          <p:cNvSpPr/>
          <p:nvPr>
            <p:custDataLst>
              <p:tags r:id="rId11"/>
            </p:custDataLst>
          </p:nvPr>
        </p:nvSpPr>
        <p:spPr>
          <a:xfrm>
            <a:off x="6588760" y="4544695"/>
            <a:ext cx="4785995" cy="17068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Check if 'banana' is in the list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'banana'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fruits)  </a:t>
            </a:r>
            <a:r>
              <a:rPr lang="en-US" sz="1200" b="1">
                <a:solidFill>
                  <a:schemeClr val="bg1">
                    <a:lumMod val="75000"/>
                  </a:schemeClr>
                </a:solidFill>
                <a:latin typeface="Microsoft YaHei UI" panose="020B0503020204020204" charset="-122"/>
                <a:ea typeface="Microsoft YaHei UI" panose="020B0503020204020204" charset="-122"/>
                <a:sym typeface="+mn-ea"/>
              </a:rPr>
              <a:t># Output: True</a:t>
            </a: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Check if 'grape' is in the list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'grape'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fruits)  </a:t>
            </a:r>
            <a:r>
              <a:rPr lang="en-US" sz="1200" b="1">
                <a:solidFill>
                  <a:schemeClr val="bg1">
                    <a:lumMod val="75000"/>
                  </a:schemeClr>
                </a:solidFill>
                <a:latin typeface="Microsoft YaHei UI" panose="020B0503020204020204" charset="-122"/>
                <a:ea typeface="Microsoft YaHei UI" panose="020B0503020204020204" charset="-122"/>
                <a:sym typeface="+mn-ea"/>
              </a:rPr>
              <a:t># Output: False</a:t>
            </a: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p:txBody>
      </p:sp>
      <p:sp>
        <p:nvSpPr>
          <p:cNvPr id="33" name="Flowchart: Alternate Process 32"/>
          <p:cNvSpPr/>
          <p:nvPr>
            <p:custDataLst>
              <p:tags r:id="rId12"/>
            </p:custDataLst>
          </p:nvPr>
        </p:nvSpPr>
        <p:spPr>
          <a:xfrm>
            <a:off x="502285" y="4546600"/>
            <a:ext cx="4785995" cy="111760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nested_list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'carrot'</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'potato'</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(nested_list[</a:t>
            </a:r>
            <a:r>
              <a:rPr lang="en-US" sz="1200" b="1">
                <a:solidFill>
                  <a:srgbClr val="0070C0"/>
                </a:solidFill>
                <a:latin typeface="Microsoft YaHei UI" panose="020B0503020204020204" charset="-122"/>
                <a:ea typeface="Microsoft YaHei UI" panose="020B0503020204020204" charset="-122"/>
                <a:sym typeface="+mn-ea"/>
              </a:rPr>
              <a:t>0</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['apple', 'banana']</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(nested_list[</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potato</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 name="Flowchart: Alternate Process 2"/>
          <p:cNvSpPr/>
          <p:nvPr>
            <p:custDataLst>
              <p:tags r:id="rId13"/>
            </p:custDataLst>
          </p:nvPr>
        </p:nvSpPr>
        <p:spPr>
          <a:xfrm>
            <a:off x="576580" y="1632585"/>
            <a:ext cx="3640455" cy="1153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for </a:t>
            </a:r>
            <a:r>
              <a:rPr lang="en-US" sz="1200" b="1">
                <a:latin typeface="Microsoft YaHei UI" panose="020B0503020204020204" charset="-122"/>
                <a:ea typeface="Microsoft YaHei UI" panose="020B0503020204020204" charset="-122"/>
                <a:sym typeface="+mn-ea"/>
              </a:rPr>
              <a:t>fruit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fruits:</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p:txBody>
      </p:sp>
      <p:sp>
        <p:nvSpPr>
          <p:cNvPr id="4" name="Flowchart: Alternate Process 3"/>
          <p:cNvSpPr/>
          <p:nvPr>
            <p:custDataLst>
              <p:tags r:id="rId14"/>
            </p:custDataLst>
          </p:nvPr>
        </p:nvSpPr>
        <p:spPr>
          <a:xfrm>
            <a:off x="4491355" y="1632585"/>
            <a:ext cx="1412240" cy="1153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apple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banana</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cherry</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date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9" grpId="1" animBg="1"/>
      <p:bldP spid="20" grpId="0" bldLvl="0" animBg="1"/>
      <p:bldP spid="20" grpId="1" animBg="1"/>
      <p:bldP spid="33" grpId="0" bldLvl="0" animBg="1"/>
      <p:bldP spid="33" grpId="1" animBg="1"/>
      <p:bldP spid="3" grpId="0" bldLvl="0" animBg="1"/>
      <p:bldP spid="3" grpId="1" animBg="1"/>
      <p:bldP spid="4" grpId="0" bldLvl="0" animBg="1"/>
      <p:bldP spid="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6860"/>
            <a:ext cx="914400" cy="20574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1" name="Group 10"/>
          <p:cNvGrpSpPr/>
          <p:nvPr/>
        </p:nvGrpSpPr>
        <p:grpSpPr>
          <a:xfrm>
            <a:off x="264541" y="930446"/>
            <a:ext cx="11923649" cy="5640534"/>
            <a:chOff x="989" y="1497"/>
            <a:chExt cx="17175" cy="7827"/>
          </a:xfrm>
        </p:grpSpPr>
        <p:grpSp>
          <p:nvGrpSpPr>
            <p:cNvPr id="4" name="Graphic 19"/>
            <p:cNvGrpSpPr/>
            <p:nvPr/>
          </p:nvGrpSpPr>
          <p:grpSpPr>
            <a:xfrm>
              <a:off x="14798" y="1952"/>
              <a:ext cx="3366" cy="6772"/>
              <a:chOff x="3526364" y="859367"/>
              <a:chExt cx="2569635" cy="5139268"/>
            </a:xfrm>
          </p:grpSpPr>
          <p:sp>
            <p:nvSpPr>
              <p:cNvPr id="87" name="Freeform: Shape 86"/>
              <p:cNvSpPr/>
              <p:nvPr/>
            </p:nvSpPr>
            <p:spPr>
              <a:xfrm>
                <a:off x="4278992" y="4791751"/>
                <a:ext cx="1817007" cy="1206884"/>
              </a:xfrm>
              <a:custGeom>
                <a:avLst/>
                <a:gdLst>
                  <a:gd name="connsiteX0" fmla="*/ 1816795 w 1817007"/>
                  <a:gd name="connsiteY0" fmla="*/ 1206808 h 1206884"/>
                  <a:gd name="connsiteX1" fmla="*/ -213 w 1817007"/>
                  <a:gd name="connsiteY1" fmla="*/ 454181 h 1206884"/>
                  <a:gd name="connsiteX2" fmla="*/ 454044 w 1817007"/>
                  <a:gd name="connsiteY2" fmla="*/ -76 h 1206884"/>
                  <a:gd name="connsiteX3" fmla="*/ 1816795 w 1817007"/>
                  <a:gd name="connsiteY3" fmla="*/ 564395 h 1206884"/>
                </a:gdLst>
                <a:ahLst/>
                <a:cxnLst>
                  <a:cxn ang="0">
                    <a:pos x="connsiteX0" y="connsiteY0"/>
                  </a:cxn>
                  <a:cxn ang="0">
                    <a:pos x="connsiteX1" y="connsiteY1"/>
                  </a:cxn>
                  <a:cxn ang="0">
                    <a:pos x="connsiteX2" y="connsiteY2"/>
                  </a:cxn>
                  <a:cxn ang="0">
                    <a:pos x="connsiteX3" y="connsiteY3"/>
                  </a:cxn>
                </a:cxnLst>
                <a:rect l="l" t="t" r="r" b="b"/>
                <a:pathLst>
                  <a:path w="1817007" h="1206884">
                    <a:moveTo>
                      <a:pt x="1816795" y="1206808"/>
                    </a:moveTo>
                    <a:cubicBezTo>
                      <a:pt x="1135291" y="1206808"/>
                      <a:pt x="481685" y="936079"/>
                      <a:pt x="-213" y="454181"/>
                    </a:cubicBezTo>
                    <a:lnTo>
                      <a:pt x="454044" y="-76"/>
                    </a:lnTo>
                    <a:cubicBezTo>
                      <a:pt x="815470" y="361350"/>
                      <a:pt x="1305665" y="564395"/>
                      <a:pt x="1816795" y="564395"/>
                    </a:cubicBezTo>
                    <a:close/>
                  </a:path>
                </a:pathLst>
              </a:custGeom>
              <a:solidFill>
                <a:srgbClr val="92D05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88" name="Freeform: Shape 87"/>
              <p:cNvSpPr/>
              <p:nvPr/>
            </p:nvSpPr>
            <p:spPr>
              <a:xfrm>
                <a:off x="3526364" y="3429000"/>
                <a:ext cx="1206884" cy="1816998"/>
              </a:xfrm>
              <a:custGeom>
                <a:avLst/>
                <a:gdLst>
                  <a:gd name="connsiteX0" fmla="*/ 752415 w 1206884"/>
                  <a:gd name="connsiteY0" fmla="*/ 1816922 h 1816998"/>
                  <a:gd name="connsiteX1" fmla="*/ -213 w 1206884"/>
                  <a:gd name="connsiteY1" fmla="*/ -76 h 1816998"/>
                  <a:gd name="connsiteX2" fmla="*/ 642201 w 1206884"/>
                  <a:gd name="connsiteY2" fmla="*/ -76 h 1816998"/>
                  <a:gd name="connsiteX3" fmla="*/ 1206671 w 1206884"/>
                  <a:gd name="connsiteY3" fmla="*/ 1362675 h 1816998"/>
                </a:gdLst>
                <a:ahLst/>
                <a:cxnLst>
                  <a:cxn ang="0">
                    <a:pos x="connsiteX0" y="connsiteY0"/>
                  </a:cxn>
                  <a:cxn ang="0">
                    <a:pos x="connsiteX1" y="connsiteY1"/>
                  </a:cxn>
                  <a:cxn ang="0">
                    <a:pos x="connsiteX2" y="connsiteY2"/>
                  </a:cxn>
                  <a:cxn ang="0">
                    <a:pos x="connsiteX3" y="connsiteY3"/>
                  </a:cxn>
                </a:cxnLst>
                <a:rect l="l" t="t" r="r" b="b"/>
                <a:pathLst>
                  <a:path w="1206884" h="1816998">
                    <a:moveTo>
                      <a:pt x="752415" y="1816922"/>
                    </a:moveTo>
                    <a:cubicBezTo>
                      <a:pt x="270516" y="1335024"/>
                      <a:pt x="-213" y="681428"/>
                      <a:pt x="-213" y="-76"/>
                    </a:cubicBezTo>
                    <a:lnTo>
                      <a:pt x="642201" y="-76"/>
                    </a:lnTo>
                    <a:cubicBezTo>
                      <a:pt x="642201" y="511054"/>
                      <a:pt x="845245" y="1001249"/>
                      <a:pt x="1206671" y="1362675"/>
                    </a:cubicBezTo>
                    <a:close/>
                  </a:path>
                </a:pathLst>
              </a:custGeom>
              <a:solidFill>
                <a:srgbClr val="FFC00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sp>
            <p:nvSpPr>
              <p:cNvPr id="89" name="Freeform: Shape 88"/>
              <p:cNvSpPr/>
              <p:nvPr/>
            </p:nvSpPr>
            <p:spPr>
              <a:xfrm>
                <a:off x="3526364" y="1611992"/>
                <a:ext cx="1206884" cy="1817007"/>
              </a:xfrm>
              <a:custGeom>
                <a:avLst/>
                <a:gdLst>
                  <a:gd name="connsiteX0" fmla="*/ -213 w 1206884"/>
                  <a:gd name="connsiteY0" fmla="*/ 1816932 h 1817007"/>
                  <a:gd name="connsiteX1" fmla="*/ 752415 w 1206884"/>
                  <a:gd name="connsiteY1" fmla="*/ -76 h 1817007"/>
                  <a:gd name="connsiteX2" fmla="*/ 1206671 w 1206884"/>
                  <a:gd name="connsiteY2" fmla="*/ 454181 h 1817007"/>
                  <a:gd name="connsiteX3" fmla="*/ 642201 w 1206884"/>
                  <a:gd name="connsiteY3" fmla="*/ 1816932 h 1817007"/>
                </a:gdLst>
                <a:ahLst/>
                <a:cxnLst>
                  <a:cxn ang="0">
                    <a:pos x="connsiteX0" y="connsiteY0"/>
                  </a:cxn>
                  <a:cxn ang="0">
                    <a:pos x="connsiteX1" y="connsiteY1"/>
                  </a:cxn>
                  <a:cxn ang="0">
                    <a:pos x="connsiteX2" y="connsiteY2"/>
                  </a:cxn>
                  <a:cxn ang="0">
                    <a:pos x="connsiteX3" y="connsiteY3"/>
                  </a:cxn>
                </a:cxnLst>
                <a:rect l="l" t="t" r="r" b="b"/>
                <a:pathLst>
                  <a:path w="1206884" h="1817007">
                    <a:moveTo>
                      <a:pt x="-213" y="1816932"/>
                    </a:moveTo>
                    <a:cubicBezTo>
                      <a:pt x="-213" y="1135418"/>
                      <a:pt x="270516" y="481822"/>
                      <a:pt x="752415" y="-76"/>
                    </a:cubicBezTo>
                    <a:lnTo>
                      <a:pt x="1206671" y="454181"/>
                    </a:lnTo>
                    <a:cubicBezTo>
                      <a:pt x="845245" y="815597"/>
                      <a:pt x="642201" y="1305802"/>
                      <a:pt x="642201" y="1816932"/>
                    </a:cubicBezTo>
                    <a:close/>
                  </a:path>
                </a:pathLst>
              </a:custGeom>
              <a:solidFill>
                <a:srgbClr val="FA005A"/>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90" name="Freeform: Shape 89"/>
              <p:cNvSpPr/>
              <p:nvPr/>
            </p:nvSpPr>
            <p:spPr>
              <a:xfrm>
                <a:off x="4278992" y="859367"/>
                <a:ext cx="1817007" cy="1206881"/>
              </a:xfrm>
              <a:custGeom>
                <a:avLst/>
                <a:gdLst>
                  <a:gd name="connsiteX0" fmla="*/ -213 w 1817007"/>
                  <a:gd name="connsiteY0" fmla="*/ 752549 h 1206881"/>
                  <a:gd name="connsiteX1" fmla="*/ 1816795 w 1817007"/>
                  <a:gd name="connsiteY1" fmla="*/ -76 h 1206881"/>
                  <a:gd name="connsiteX2" fmla="*/ 1816795 w 1817007"/>
                  <a:gd name="connsiteY2" fmla="*/ 642335 h 1206881"/>
                  <a:gd name="connsiteX3" fmla="*/ 454044 w 1817007"/>
                  <a:gd name="connsiteY3" fmla="*/ 1206805 h 1206881"/>
                </a:gdLst>
                <a:ahLst/>
                <a:cxnLst>
                  <a:cxn ang="0">
                    <a:pos x="connsiteX0" y="connsiteY0"/>
                  </a:cxn>
                  <a:cxn ang="0">
                    <a:pos x="connsiteX1" y="connsiteY1"/>
                  </a:cxn>
                  <a:cxn ang="0">
                    <a:pos x="connsiteX2" y="connsiteY2"/>
                  </a:cxn>
                  <a:cxn ang="0">
                    <a:pos x="connsiteX3" y="connsiteY3"/>
                  </a:cxn>
                </a:cxnLst>
                <a:rect l="l" t="t" r="r" b="b"/>
                <a:pathLst>
                  <a:path w="1817007" h="1206881">
                    <a:moveTo>
                      <a:pt x="-213" y="752549"/>
                    </a:moveTo>
                    <a:cubicBezTo>
                      <a:pt x="481695" y="270650"/>
                      <a:pt x="1135291" y="-76"/>
                      <a:pt x="1816795" y="-76"/>
                    </a:cubicBezTo>
                    <a:lnTo>
                      <a:pt x="1816795" y="642335"/>
                    </a:lnTo>
                    <a:cubicBezTo>
                      <a:pt x="1305665" y="642335"/>
                      <a:pt x="815470" y="845379"/>
                      <a:pt x="454044" y="1206805"/>
                    </a:cubicBezTo>
                    <a:close/>
                  </a:path>
                </a:pathLst>
              </a:custGeom>
              <a:solidFill>
                <a:srgbClr val="00B0F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grpSp>
        <p:sp>
          <p:nvSpPr>
            <p:cNvPr id="5" name="Freeform: Shape 4"/>
            <p:cNvSpPr/>
            <p:nvPr/>
          </p:nvSpPr>
          <p:spPr>
            <a:xfrm>
              <a:off x="15836" y="2991"/>
              <a:ext cx="2328" cy="4726"/>
            </a:xfrm>
            <a:custGeom>
              <a:avLst/>
              <a:gdLst>
                <a:gd name="connsiteX0" fmla="*/ 1478366 w 1478366"/>
                <a:gd name="connsiteY0" fmla="*/ 0 h 2983037"/>
                <a:gd name="connsiteX1" fmla="*/ 1478366 w 1478366"/>
                <a:gd name="connsiteY1" fmla="*/ 2983037 h 2983037"/>
                <a:gd name="connsiteX2" fmla="*/ 1339648 w 1478366"/>
                <a:gd name="connsiteY2" fmla="*/ 2976032 h 2983037"/>
                <a:gd name="connsiteX3" fmla="*/ 0 w 1478366"/>
                <a:gd name="connsiteY3" fmla="*/ 1491518 h 2983037"/>
                <a:gd name="connsiteX4" fmla="*/ 1339648 w 1478366"/>
                <a:gd name="connsiteY4" fmla="*/ 7004 h 298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366" h="2983037">
                  <a:moveTo>
                    <a:pt x="1478366" y="0"/>
                  </a:moveTo>
                  <a:lnTo>
                    <a:pt x="1478366" y="2983037"/>
                  </a:lnTo>
                  <a:lnTo>
                    <a:pt x="1339648" y="2976032"/>
                  </a:lnTo>
                  <a:cubicBezTo>
                    <a:pt x="587188" y="2899616"/>
                    <a:pt x="0" y="2264139"/>
                    <a:pt x="0" y="1491518"/>
                  </a:cubicBezTo>
                  <a:cubicBezTo>
                    <a:pt x="0" y="718897"/>
                    <a:pt x="587188" y="83421"/>
                    <a:pt x="1339648" y="7004"/>
                  </a:cubicBezTo>
                  <a:close/>
                </a:path>
              </a:pathLst>
            </a:custGeom>
            <a:gradFill flip="none" rotWithShape="1">
              <a:gsLst>
                <a:gs pos="0">
                  <a:srgbClr val="FA005A">
                    <a:shade val="30000"/>
                    <a:satMod val="115000"/>
                  </a:srgbClr>
                </a:gs>
                <a:gs pos="50000">
                  <a:srgbClr val="FA005A">
                    <a:shade val="67500"/>
                    <a:satMod val="115000"/>
                  </a:srgbClr>
                </a:gs>
                <a:gs pos="100000">
                  <a:srgbClr val="FA005A">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b="1" dirty="0"/>
                <a:t>    ( )</a:t>
              </a:r>
              <a:endParaRPr lang="en-US" sz="3600" b="1" dirty="0"/>
            </a:p>
          </p:txBody>
        </p:sp>
        <p:sp>
          <p:nvSpPr>
            <p:cNvPr id="6" name="Oval 5"/>
            <p:cNvSpPr/>
            <p:nvPr/>
          </p:nvSpPr>
          <p:spPr>
            <a:xfrm>
              <a:off x="16379" y="1754"/>
              <a:ext cx="914" cy="918"/>
            </a:xfrm>
            <a:prstGeom prst="ellipse">
              <a:avLst/>
            </a:prstGeom>
            <a:solidFill>
              <a:srgbClr val="00B0F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 ]</a:t>
              </a:r>
              <a:endParaRPr lang="en-US" b="1" dirty="0"/>
            </a:p>
          </p:txBody>
        </p:sp>
        <p:sp>
          <p:nvSpPr>
            <p:cNvPr id="7" name="Oval 6"/>
            <p:cNvSpPr/>
            <p:nvPr/>
          </p:nvSpPr>
          <p:spPr>
            <a:xfrm>
              <a:off x="14575" y="3485"/>
              <a:ext cx="914" cy="918"/>
            </a:xfrm>
            <a:prstGeom prst="ellipse">
              <a:avLst/>
            </a:prstGeom>
            <a:solidFill>
              <a:srgbClr val="FA005A"/>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 )</a:t>
              </a:r>
              <a:endParaRPr lang="en-US" b="1" dirty="0"/>
            </a:p>
          </p:txBody>
        </p:sp>
        <p:sp>
          <p:nvSpPr>
            <p:cNvPr id="8" name="Oval 7"/>
            <p:cNvSpPr/>
            <p:nvPr/>
          </p:nvSpPr>
          <p:spPr>
            <a:xfrm>
              <a:off x="14619" y="6139"/>
              <a:ext cx="914" cy="918"/>
            </a:xfrm>
            <a:prstGeom prst="ellipse">
              <a:avLst/>
            </a:prstGeom>
            <a:solidFill>
              <a:srgbClr val="FFC00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a:t>
              </a:r>
              <a:endParaRPr lang="en-US" dirty="0"/>
            </a:p>
          </p:txBody>
        </p:sp>
        <p:sp>
          <p:nvSpPr>
            <p:cNvPr id="9" name="Oval 8"/>
            <p:cNvSpPr/>
            <p:nvPr/>
          </p:nvSpPr>
          <p:spPr>
            <a:xfrm>
              <a:off x="16379" y="8001"/>
              <a:ext cx="914" cy="918"/>
            </a:xfrm>
            <a:prstGeom prst="ellipse">
              <a:avLst/>
            </a:prstGeom>
            <a:solidFill>
              <a:srgbClr val="92D05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a:t>
              </a:r>
              <a:endParaRPr lang="en-US" dirty="0"/>
            </a:p>
          </p:txBody>
        </p:sp>
        <p:sp>
          <p:nvSpPr>
            <p:cNvPr id="28" name="Rectangle 27"/>
            <p:cNvSpPr/>
            <p:nvPr/>
          </p:nvSpPr>
          <p:spPr>
            <a:xfrm>
              <a:off x="989" y="1622"/>
              <a:ext cx="6717" cy="7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nvGrpSpPr>
            <p:cNvPr id="29" name="Group 28"/>
            <p:cNvGrpSpPr/>
            <p:nvPr/>
          </p:nvGrpSpPr>
          <p:grpSpPr>
            <a:xfrm rot="5400000">
              <a:off x="1315" y="1453"/>
              <a:ext cx="1252" cy="1340"/>
              <a:chOff x="6118256" y="1371344"/>
              <a:chExt cx="791611" cy="850648"/>
            </a:xfrm>
            <a:solidFill>
              <a:srgbClr val="FA005A"/>
            </a:solidFill>
          </p:grpSpPr>
          <p:sp>
            <p:nvSpPr>
              <p:cNvPr id="47" name="Rectangle 46"/>
              <p:cNvSpPr/>
              <p:nvPr/>
            </p:nvSpPr>
            <p:spPr>
              <a:xfrm>
                <a:off x="6118256" y="1430381"/>
                <a:ext cx="791611" cy="7916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8" name="Right Triangle 47"/>
              <p:cNvSpPr/>
              <p:nvPr/>
            </p:nvSpPr>
            <p:spPr>
              <a:xfrm rot="16200000">
                <a:off x="6133697" y="1355906"/>
                <a:ext cx="61703" cy="9257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sp>
          <p:nvSpPr>
            <p:cNvPr id="30" name="Text Placeholder 2"/>
            <p:cNvSpPr txBox="1"/>
            <p:nvPr/>
          </p:nvSpPr>
          <p:spPr>
            <a:xfrm>
              <a:off x="2961" y="2078"/>
              <a:ext cx="2901" cy="362"/>
            </a:xfrm>
            <a:prstGeom prst="rect">
              <a:avLst/>
            </a:prstGeom>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FA005A"/>
                  </a:solidFill>
                  <a:latin typeface="Segoe UI" panose="020B0502040204020203" pitchFamily="34" charset="0"/>
                  <a:cs typeface="Segoe UI" panose="020B0502040204020203" pitchFamily="34" charset="0"/>
                </a:rPr>
                <a:t>Tuple</a:t>
              </a:r>
              <a:endParaRPr lang="en-US" sz="2000" b="1" dirty="0">
                <a:solidFill>
                  <a:srgbClr val="FA005A"/>
                </a:solidFill>
                <a:latin typeface="Segoe UI" panose="020B0502040204020203" pitchFamily="34" charset="0"/>
                <a:cs typeface="Segoe UI" panose="020B0502040204020203" pitchFamily="34" charset="0"/>
              </a:endParaRPr>
            </a:p>
          </p:txBody>
        </p:sp>
        <p:grpSp>
          <p:nvGrpSpPr>
            <p:cNvPr id="31" name="Group 30"/>
            <p:cNvGrpSpPr/>
            <p:nvPr/>
          </p:nvGrpSpPr>
          <p:grpSpPr>
            <a:xfrm>
              <a:off x="1658" y="1822"/>
              <a:ext cx="565" cy="602"/>
              <a:chOff x="7758113" y="3633788"/>
              <a:chExt cx="300038" cy="319087"/>
            </a:xfrm>
          </p:grpSpPr>
          <p:sp>
            <p:nvSpPr>
              <p:cNvPr id="39" name="Freeform 5"/>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0" name="Line 6"/>
              <p:cNvSpPr>
                <a:spLocks noChangeShapeType="1"/>
              </p:cNvSpPr>
              <p:nvPr/>
            </p:nvSpPr>
            <p:spPr bwMode="auto">
              <a:xfrm flipH="1">
                <a:off x="7900988" y="3952875"/>
                <a:ext cx="14288"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1" name="Line 7"/>
              <p:cNvSpPr>
                <a:spLocks noChangeShapeType="1"/>
              </p:cNvSpPr>
              <p:nvPr/>
            </p:nvSpPr>
            <p:spPr bwMode="auto">
              <a:xfrm flipH="1">
                <a:off x="7885113" y="3922713"/>
                <a:ext cx="46038"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2" name="Line 8"/>
              <p:cNvSpPr>
                <a:spLocks noChangeShapeType="1"/>
              </p:cNvSpPr>
              <p:nvPr/>
            </p:nvSpPr>
            <p:spPr bwMode="auto">
              <a:xfrm>
                <a:off x="7908926" y="3633788"/>
                <a:ext cx="0" cy="30163"/>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3" name="Line 9"/>
              <p:cNvSpPr>
                <a:spLocks noChangeShapeType="1"/>
              </p:cNvSpPr>
              <p:nvPr/>
            </p:nvSpPr>
            <p:spPr bwMode="auto">
              <a:xfrm flipH="1">
                <a:off x="8027988" y="3786188"/>
                <a:ext cx="30163"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4" name="Line 10"/>
              <p:cNvSpPr>
                <a:spLocks noChangeShapeType="1"/>
              </p:cNvSpPr>
              <p:nvPr/>
            </p:nvSpPr>
            <p:spPr bwMode="auto">
              <a:xfrm>
                <a:off x="7758113" y="3786188"/>
                <a:ext cx="30163"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5" name="Line 11"/>
              <p:cNvSpPr>
                <a:spLocks noChangeShapeType="1"/>
              </p:cNvSpPr>
              <p:nvPr/>
            </p:nvSpPr>
            <p:spPr bwMode="auto">
              <a:xfrm>
                <a:off x="7791451" y="3668713"/>
                <a:ext cx="30163" cy="30163"/>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6" name="Line 12"/>
              <p:cNvSpPr>
                <a:spLocks noChangeShapeType="1"/>
              </p:cNvSpPr>
              <p:nvPr/>
            </p:nvSpPr>
            <p:spPr bwMode="auto">
              <a:xfrm flipH="1">
                <a:off x="7994651" y="3668713"/>
                <a:ext cx="30163" cy="30163"/>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pic>
        <p:nvPicPr>
          <p:cNvPr id="10"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grpSp>
        <p:nvGrpSpPr>
          <p:cNvPr id="2" name="Group 1"/>
          <p:cNvGrpSpPr/>
          <p:nvPr/>
        </p:nvGrpSpPr>
        <p:grpSpPr>
          <a:xfrm>
            <a:off x="172720" y="216535"/>
            <a:ext cx="5847080" cy="725170"/>
            <a:chOff x="272" y="341"/>
            <a:chExt cx="9208" cy="1142"/>
          </a:xfrm>
        </p:grpSpPr>
        <p:sp>
          <p:nvSpPr>
            <p:cNvPr id="12" name="Rectangles 11"/>
            <p:cNvSpPr/>
            <p:nvPr>
              <p:custDataLst>
                <p:tags r:id="rId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5" name="Rectangles 34"/>
            <p:cNvSpPr/>
            <p:nvPr>
              <p:custDataLst>
                <p:tags r:id="rId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Text Box 35"/>
            <p:cNvSpPr txBox="1"/>
            <p:nvPr>
              <p:custDataLst>
                <p:tags r:id="rId8"/>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TUPLE</a:t>
              </a:r>
              <a:endParaRPr lang="en-US" sz="3200"/>
            </a:p>
          </p:txBody>
        </p:sp>
      </p:grpSp>
      <p:sp>
        <p:nvSpPr>
          <p:cNvPr id="58" name="TextBox 122"/>
          <p:cNvSpPr txBox="1"/>
          <p:nvPr>
            <p:custDataLst>
              <p:tags r:id="rId9"/>
            </p:custDataLst>
          </p:nvPr>
        </p:nvSpPr>
        <p:spPr>
          <a:xfrm>
            <a:off x="560070" y="1927860"/>
            <a:ext cx="3934460" cy="4495800"/>
          </a:xfrm>
          <a:prstGeom prst="rect">
            <a:avLst/>
          </a:prstGeom>
          <a:noFill/>
        </p:spPr>
        <p:txBody>
          <a:bodyPr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rPr>
              <a:t>Tuples </a:t>
            </a:r>
            <a:r>
              <a:rPr lang="da-DK" sz="1600" dirty="0">
                <a:latin typeface="Microsoft YaHei UI" panose="020B0503020204020204" charset="-122"/>
                <a:ea typeface="Microsoft YaHei UI" panose="020B0503020204020204" charset="-122"/>
                <a:cs typeface="Segoe UI" panose="020B0502040204020203" pitchFamily="34" charset="0"/>
              </a:rPr>
              <a:t>are used to store multiple items in a single variable.</a:t>
            </a:r>
            <a:endParaRPr lang="da-DK" sz="1600" dirty="0">
              <a:latin typeface="Microsoft YaHei UI" panose="020B0503020204020204" charset="-122"/>
              <a:ea typeface="Microsoft YaHei UI" panose="020B0503020204020204" charset="-122"/>
              <a:cs typeface="Segoe UI" panose="020B0502040204020203" pitchFamily="34" charset="0"/>
            </a:endParaRPr>
          </a:p>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rPr>
              <a:t>Tuples are ordered, unchangeable, and allows duplicates.</a:t>
            </a:r>
            <a:endParaRPr lang="en-US" altLang="da-DK" sz="1600" dirty="0">
              <a:latin typeface="Microsoft YaHei UI" panose="020B0503020204020204" charset="-122"/>
              <a:ea typeface="Microsoft YaHei UI" panose="020B0503020204020204" charset="-122"/>
              <a:cs typeface="Segoe UI" panose="020B0502040204020203" pitchFamily="34" charset="0"/>
            </a:endParaRPr>
          </a:p>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rPr>
              <a:t>Tuples are written with round brackets.</a:t>
            </a:r>
            <a:endParaRPr lang="en-US" altLang="da-DK" sz="1600" dirty="0">
              <a:latin typeface="Microsoft YaHei UI" panose="020B0503020204020204" charset="-122"/>
              <a:ea typeface="Microsoft YaHei UI" panose="020B0503020204020204" charset="-122"/>
              <a:cs typeface="Segoe UI" panose="020B0502040204020203" pitchFamily="34" charset="0"/>
            </a:endParaRPr>
          </a:p>
          <a:p>
            <a:pPr indent="0">
              <a:spcAft>
                <a:spcPts val="1200"/>
              </a:spcAft>
              <a:buFont typeface="Arial" panose="020B0604020202020204" pitchFamily="34" charset="0"/>
              <a:buNone/>
            </a:pPr>
            <a:r>
              <a:rPr lang="da-DK" sz="1600" b="1" dirty="0">
                <a:solidFill>
                  <a:srgbClr val="FA005A"/>
                </a:solidFill>
                <a:latin typeface="Microsoft YaHei UI" panose="020B0503020204020204" charset="-122"/>
                <a:ea typeface="Microsoft YaHei UI" panose="020B0503020204020204" charset="-122"/>
                <a:cs typeface="Segoe UI" panose="020B0502040204020203" pitchFamily="34" charset="0"/>
              </a:rPr>
              <a:t>Syntax:</a:t>
            </a:r>
            <a:r>
              <a:rPr lang="da-DK" sz="1600" dirty="0">
                <a:latin typeface="Microsoft YaHei UI" panose="020B0503020204020204" charset="-122"/>
                <a:ea typeface="Microsoft YaHei UI" panose="020B0503020204020204" charset="-122"/>
                <a:cs typeface="Segoe UI" panose="020B0502040204020203" pitchFamily="34" charset="0"/>
              </a:rPr>
              <a:t> </a:t>
            </a:r>
            <a:endParaRPr lang="da-DK" sz="1600" dirty="0">
              <a:latin typeface="Microsoft YaHei UI" panose="020B0503020204020204" charset="-122"/>
              <a:ea typeface="Microsoft YaHei UI" panose="020B0503020204020204" charset="-122"/>
              <a:cs typeface="Segoe UI" panose="020B0502040204020203" pitchFamily="34" charset="0"/>
            </a:endParaRPr>
          </a:p>
          <a:p>
            <a:pPr marL="285750" indent="-285750">
              <a:lnSpc>
                <a:spcPct val="50000"/>
              </a:lnSpc>
              <a:spcAft>
                <a:spcPts val="1200"/>
              </a:spcAft>
              <a:buFont typeface="Wingdings" panose="05000000000000000000" charset="0"/>
              <a:buChar char="§"/>
            </a:pPr>
            <a:r>
              <a:rPr lang="da-DK" sz="1600" dirty="0">
                <a:latin typeface="Microsoft YaHei UI" panose="020B0503020204020204" charset="-122"/>
                <a:ea typeface="Microsoft YaHei UI" panose="020B0503020204020204" charset="-122"/>
                <a:cs typeface="Segoe UI" panose="020B0502040204020203" pitchFamily="34" charset="0"/>
              </a:rPr>
              <a:t>my_tuple = (1, 2, 3, 4)</a:t>
            </a:r>
            <a:endParaRPr lang="da-DK" sz="1600" dirty="0">
              <a:latin typeface="Microsoft YaHei UI" panose="020B0503020204020204" charset="-122"/>
              <a:ea typeface="Microsoft YaHei UI" panose="020B0503020204020204" charset="-122"/>
              <a:cs typeface="Segoe UI" panose="020B0502040204020203" pitchFamily="34" charset="0"/>
            </a:endParaRPr>
          </a:p>
          <a:p>
            <a:pPr indent="0">
              <a:lnSpc>
                <a:spcPct val="50000"/>
              </a:lnSpc>
              <a:spcAft>
                <a:spcPts val="1200"/>
              </a:spcAft>
              <a:buFont typeface="Arial" panose="020B0604020202020204" pitchFamily="34" charset="0"/>
              <a:buNone/>
            </a:pPr>
            <a:r>
              <a:rPr lang="da-DK" sz="1600" b="1" dirty="0">
                <a:solidFill>
                  <a:srgbClr val="FA005A"/>
                </a:solidFill>
                <a:latin typeface="Microsoft YaHei UI" panose="020B0503020204020204" charset="-122"/>
                <a:ea typeface="Microsoft YaHei UI" panose="020B0503020204020204" charset="-122"/>
                <a:cs typeface="Segoe UI" panose="020B0502040204020203" pitchFamily="34" charset="0"/>
              </a:rPr>
              <a:t>Empty tuple:</a:t>
            </a:r>
            <a:r>
              <a:rPr lang="da-DK" sz="1600" dirty="0">
                <a:latin typeface="Microsoft YaHei UI" panose="020B0503020204020204" charset="-122"/>
                <a:ea typeface="Microsoft YaHei UI" panose="020B0503020204020204" charset="-122"/>
                <a:cs typeface="Segoe UI" panose="020B0502040204020203" pitchFamily="34" charset="0"/>
              </a:rPr>
              <a:t> </a:t>
            </a:r>
            <a:endParaRPr lang="da-DK" sz="1600" dirty="0">
              <a:latin typeface="Microsoft YaHei UI" panose="020B0503020204020204" charset="-122"/>
              <a:ea typeface="Microsoft YaHei UI" panose="020B0503020204020204" charset="-122"/>
              <a:cs typeface="Segoe UI" panose="020B0502040204020203" pitchFamily="34" charset="0"/>
            </a:endParaRPr>
          </a:p>
          <a:p>
            <a:pPr marL="285750" indent="-285750">
              <a:lnSpc>
                <a:spcPct val="50000"/>
              </a:lnSpc>
              <a:spcAft>
                <a:spcPts val="1200"/>
              </a:spcAft>
              <a:buFont typeface="Wingdings" panose="05000000000000000000" charset="0"/>
              <a:buChar char="§"/>
            </a:pPr>
            <a:r>
              <a:rPr lang="da-DK" sz="1600" dirty="0">
                <a:latin typeface="Microsoft YaHei UI" panose="020B0503020204020204" charset="-122"/>
                <a:ea typeface="Microsoft YaHei UI" panose="020B0503020204020204" charset="-122"/>
                <a:cs typeface="Segoe UI" panose="020B0502040204020203" pitchFamily="34" charset="0"/>
              </a:rPr>
              <a:t>empty_tuple = ()</a:t>
            </a:r>
            <a:endParaRPr lang="da-DK" sz="1600" dirty="0">
              <a:latin typeface="Microsoft YaHei UI" panose="020B0503020204020204" charset="-122"/>
              <a:ea typeface="Microsoft YaHei UI" panose="020B0503020204020204" charset="-122"/>
              <a:cs typeface="Segoe UI" panose="020B0502040204020203" pitchFamily="34" charset="0"/>
            </a:endParaRPr>
          </a:p>
          <a:p>
            <a:pPr indent="0">
              <a:lnSpc>
                <a:spcPct val="50000"/>
              </a:lnSpc>
              <a:spcAft>
                <a:spcPts val="1200"/>
              </a:spcAft>
              <a:buNone/>
            </a:pPr>
            <a:r>
              <a:rPr lang="da-DK" sz="1600" b="1" dirty="0">
                <a:solidFill>
                  <a:srgbClr val="FA005A"/>
                </a:solidFill>
                <a:latin typeface="Microsoft YaHei UI" panose="020B0503020204020204" charset="-122"/>
                <a:ea typeface="Microsoft YaHei UI" panose="020B0503020204020204" charset="-122"/>
                <a:cs typeface="Segoe UI" panose="020B0502040204020203" pitchFamily="34" charset="0"/>
              </a:rPr>
              <a:t>Single element tuple: </a:t>
            </a:r>
            <a:endParaRPr lang="da-DK" sz="1600" b="1" dirty="0">
              <a:solidFill>
                <a:srgbClr val="FA005A"/>
              </a:solidFill>
              <a:latin typeface="Microsoft YaHei UI" panose="020B0503020204020204" charset="-122"/>
              <a:ea typeface="Microsoft YaHei UI" panose="020B0503020204020204" charset="-122"/>
              <a:cs typeface="Segoe UI" panose="020B0502040204020203" pitchFamily="34" charset="0"/>
            </a:endParaRPr>
          </a:p>
          <a:p>
            <a:pPr marL="285750" indent="-285750">
              <a:lnSpc>
                <a:spcPct val="50000"/>
              </a:lnSpc>
              <a:spcAft>
                <a:spcPts val="1200"/>
              </a:spcAft>
              <a:buFont typeface="Wingdings" panose="05000000000000000000" charset="0"/>
              <a:buChar char="§"/>
            </a:pPr>
            <a:r>
              <a:rPr lang="da-DK" sz="1600" dirty="0">
                <a:latin typeface="Microsoft YaHei UI" panose="020B0503020204020204" charset="-122"/>
                <a:ea typeface="Microsoft YaHei UI" panose="020B0503020204020204" charset="-122"/>
                <a:cs typeface="Segoe UI" panose="020B0502040204020203" pitchFamily="34" charset="0"/>
              </a:rPr>
              <a:t>single_element_tuple = (1,)</a:t>
            </a:r>
            <a:endParaRPr lang="da-DK" sz="1600" dirty="0">
              <a:latin typeface="Microsoft YaHei UI" panose="020B0503020204020204" charset="-122"/>
              <a:ea typeface="Microsoft YaHei UI" panose="020B0503020204020204" charset="-122"/>
              <a:cs typeface="Segoe UI" panose="020B0502040204020203" pitchFamily="34" charset="0"/>
            </a:endParaRPr>
          </a:p>
          <a:p>
            <a:pPr indent="0">
              <a:lnSpc>
                <a:spcPct val="60000"/>
              </a:lnSpc>
              <a:spcAft>
                <a:spcPts val="1200"/>
              </a:spcAft>
              <a:buFont typeface="Arial" panose="020B0604020202020204" pitchFamily="34" charset="0"/>
              <a:buNone/>
            </a:pPr>
            <a:r>
              <a:rPr lang="da-DK" sz="1600" b="1" dirty="0">
                <a:solidFill>
                  <a:srgbClr val="FA005A"/>
                </a:solidFill>
                <a:latin typeface="Microsoft YaHei UI" panose="020B0503020204020204" charset="-122"/>
                <a:ea typeface="Microsoft YaHei UI" panose="020B0503020204020204" charset="-122"/>
                <a:cs typeface="Segoe UI" panose="020B0502040204020203" pitchFamily="34" charset="0"/>
              </a:rPr>
              <a:t>Mixed data types: </a:t>
            </a:r>
            <a:endParaRPr lang="da-DK" sz="1600" b="1" dirty="0">
              <a:solidFill>
                <a:srgbClr val="FA005A"/>
              </a:solidFill>
              <a:latin typeface="Microsoft YaHei UI" panose="020B0503020204020204" charset="-122"/>
              <a:ea typeface="Microsoft YaHei UI" panose="020B0503020204020204" charset="-122"/>
              <a:cs typeface="Segoe UI" panose="020B0502040204020203" pitchFamily="34" charset="0"/>
            </a:endParaRPr>
          </a:p>
          <a:p>
            <a:pPr marL="285750" indent="-285750">
              <a:lnSpc>
                <a:spcPct val="60000"/>
              </a:lnSpc>
              <a:spcAft>
                <a:spcPts val="1200"/>
              </a:spcAft>
              <a:buFont typeface="Wingdings" panose="05000000000000000000" charset="0"/>
              <a:buChar char="§"/>
            </a:pPr>
            <a:r>
              <a:rPr lang="da-DK" sz="1600" dirty="0">
                <a:latin typeface="Microsoft YaHei UI" panose="020B0503020204020204" charset="-122"/>
                <a:ea typeface="Microsoft YaHei UI" panose="020B0503020204020204" charset="-122"/>
                <a:cs typeface="Segoe UI" panose="020B0502040204020203" pitchFamily="34" charset="0"/>
              </a:rPr>
              <a:t>mixed_tuple = (1, "two", 3.0, True)</a:t>
            </a:r>
            <a:endParaRPr lang="da-DK" sz="1600" dirty="0">
              <a:latin typeface="Microsoft YaHei UI" panose="020B0503020204020204" charset="-122"/>
              <a:ea typeface="Microsoft YaHei UI" panose="020B0503020204020204" charset="-122"/>
              <a:cs typeface="Segoe UI" panose="020B0502040204020203" pitchFamily="34" charset="0"/>
            </a:endParaRPr>
          </a:p>
        </p:txBody>
      </p:sp>
      <p:pic>
        <p:nvPicPr>
          <p:cNvPr id="3" name="Content Placeholder 2"/>
          <p:cNvPicPr>
            <a:picLocks noChangeAspect="1"/>
          </p:cNvPicPr>
          <p:nvPr>
            <p:ph idx="1"/>
          </p:nvPr>
        </p:nvPicPr>
        <p:blipFill>
          <a:blip r:embed="rId10"/>
        </p:blipFill>
        <p:spPr>
          <a:xfrm>
            <a:off x="5009515" y="1777365"/>
            <a:ext cx="4605020" cy="40195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Accessing Elements by Index:</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You can access elements in a tuple using their index, starting from 0.</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500" b="1">
                <a:latin typeface="Microsoft YaHei UI" panose="020B0503020204020204" charset="-122"/>
                <a:ea typeface="Microsoft YaHei UI" panose="020B0503020204020204" charset="-122"/>
                <a:sym typeface="+mn-ea"/>
              </a:rPr>
              <a:t>     </a:t>
            </a:r>
            <a:endParaRPr lang="en-US" sz="1300" b="1">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sz="1300" b="1">
              <a:solidFill>
                <a:srgbClr val="00B0F0"/>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endParaRPr>
          </a:p>
          <a:p>
            <a:pPr algn="l">
              <a:lnSpc>
                <a:spcPct val="140000"/>
              </a:lnSpc>
            </a:pPr>
            <a:endParaRPr lang="en-US" sz="1500" b="1">
              <a:solidFill>
                <a:srgbClr val="FFC000"/>
              </a:solidFill>
              <a:latin typeface="Microsoft YaHei UI" panose="020B0503020204020204" charset="-122"/>
              <a:ea typeface="Microsoft YaHei UI" panose="020B0503020204020204" charset="-122"/>
            </a:endParaRPr>
          </a:p>
          <a:p>
            <a:pPr algn="l">
              <a:lnSpc>
                <a:spcPct val="14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Negative indexing: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4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Negative indexing allows you to access elements from the end of the tuple.</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r>
              <a:rPr lang="en-US" sz="1500" b="1">
                <a:solidFill>
                  <a:srgbClr val="FFC000"/>
                </a:solidFill>
                <a:latin typeface="Microsoft YaHei UI" panose="020B0503020204020204" charset="-122"/>
                <a:ea typeface="Microsoft YaHei UI" panose="020B0503020204020204" charset="-122"/>
              </a:rPr>
              <a:t>    </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lnSpc>
                <a:spcPct val="130000"/>
              </a:lnSpc>
            </a:pPr>
            <a:endParaRPr lang="en-US" sz="1500" b="1">
              <a:solidFill>
                <a:srgbClr val="FFC000"/>
              </a:solidFill>
              <a:latin typeface="Microsoft YaHei UI" panose="020B0503020204020204" charset="-122"/>
              <a:ea typeface="Microsoft YaHei UI" panose="020B0503020204020204" charset="-122"/>
            </a:endParaRPr>
          </a:p>
          <a:p>
            <a:pPr algn="l">
              <a:lnSpc>
                <a:spcPct val="13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Slicing: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3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Slicing allows you to access a range of elements from the tuple.</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r>
              <a:rPr lang="en-US" sz="1500" b="1">
                <a:solidFill>
                  <a:srgbClr val="FFC000"/>
                </a:solidFill>
                <a:latin typeface="Microsoft YaHei UI" panose="020B0503020204020204" charset="-122"/>
                <a:ea typeface="Microsoft YaHei UI" panose="020B0503020204020204" charset="-122"/>
              </a:rPr>
              <a:t>     </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endParaRPr lang="en-US" b="1">
              <a:solidFill>
                <a:schemeClr val="accent4">
                  <a:lumMod val="40000"/>
                  <a:lumOff val="60000"/>
                </a:schemeClr>
              </a:solidFill>
              <a:latin typeface="Microsoft YaHei UI" panose="020B0503020204020204" charset="-122"/>
              <a:ea typeface="Microsoft YaHei UI" panose="020B0503020204020204" charset="-122"/>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endParaRPr lang="en-US" sz="1500" b="1">
              <a:solidFill>
                <a:srgbClr val="FA005A"/>
              </a:solidFill>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TUPLE</a:t>
              </a:r>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Concatenation:</a:t>
            </a:r>
            <a:r>
              <a:rPr lang="en-US" b="1">
                <a:latin typeface="Microsoft YaHei UI" panose="020B0503020204020204" charset="-122"/>
                <a:ea typeface="Microsoft YaHei UI" panose="020B0503020204020204" charset="-122"/>
                <a:sym typeface="+mn-ea"/>
              </a:rPr>
              <a:t> </a:t>
            </a:r>
            <a:endParaRPr lang="en-US" b="1">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You can concatenate two or more tuples using the + operator.</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Repetition: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latin typeface="Microsoft YaHei UI" panose="020B0503020204020204" charset="-122"/>
                <a:ea typeface="Microsoft YaHei UI" panose="020B0503020204020204" charset="-122"/>
                <a:sym typeface="+mn-ea"/>
              </a:rPr>
              <a:t>You can repeat a tuple multiple times using the * operator.</a:t>
            </a:r>
            <a:endParaRPr lang="en-US" sz="1300" b="1">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b="1">
              <a:solidFill>
                <a:srgbClr val="FFC000"/>
              </a:solidFill>
              <a:latin typeface="Microsoft YaHei UI" panose="020B0503020204020204" charset="-122"/>
              <a:ea typeface="Microsoft YaHei UI" panose="020B0503020204020204" charset="-122"/>
              <a:sym typeface="+mn-ea"/>
            </a:endParaRPr>
          </a:p>
          <a:p>
            <a:pPr algn="l">
              <a:lnSpc>
                <a:spcPct val="110000"/>
              </a:lnSpc>
            </a:pPr>
            <a:endParaRPr lang="en-US" b="1">
              <a:solidFill>
                <a:srgbClr val="FFC000"/>
              </a:solidFill>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Length:</a:t>
            </a:r>
            <a:r>
              <a:rPr lang="en-US" b="1">
                <a:solidFill>
                  <a:srgbClr val="FFC000"/>
                </a:solidFill>
                <a:latin typeface="Microsoft YaHei UI" panose="020B0503020204020204" charset="-122"/>
                <a:ea typeface="Microsoft YaHei UI" panose="020B0503020204020204" charset="-122"/>
                <a:sym typeface="+mn-ea"/>
              </a:rPr>
              <a:t> </a:t>
            </a:r>
            <a:endParaRPr lang="en-US" b="1">
              <a:solidFill>
                <a:srgbClr val="FFC000"/>
              </a:solidFill>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latin typeface="Microsoft YaHei UI" panose="020B0503020204020204" charset="-122"/>
                <a:ea typeface="Microsoft YaHei UI" panose="020B0503020204020204" charset="-122"/>
                <a:sym typeface="+mn-ea"/>
              </a:rPr>
              <a:t>You can find the length (number of elements) of a tuple using the len() function.</a:t>
            </a:r>
            <a:endParaRPr lang="en-US" sz="13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b="1">
                <a:latin typeface="Microsoft YaHei UI" panose="020B0503020204020204" charset="-122"/>
                <a:ea typeface="Microsoft YaHei UI" panose="020B0503020204020204" charset="-122"/>
                <a:sym typeface="+mn-ea"/>
              </a:rPr>
              <a:t>     </a:t>
            </a:r>
            <a:endParaRPr lang="en-US" b="1">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a:p>
          <a:p>
            <a:pPr algn="l"/>
            <a:endParaRPr lang="en-US"/>
          </a:p>
          <a:p>
            <a:pPr algn="l"/>
            <a:endParaRPr lang="en-US" b="1">
              <a:solidFill>
                <a:srgbClr val="00B0F0"/>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pic>
        <p:nvPicPr>
          <p:cNvPr id="31"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
        <p:nvSpPr>
          <p:cNvPr id="7" name="Flowchart: Alternate Process 6"/>
          <p:cNvSpPr/>
          <p:nvPr>
            <p:custDataLst>
              <p:tags r:id="rId10"/>
            </p:custDataLst>
          </p:nvPr>
        </p:nvSpPr>
        <p:spPr>
          <a:xfrm>
            <a:off x="566420" y="1737360"/>
            <a:ext cx="4785995" cy="7943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rPr>
              <a:t>fruits = (</a:t>
            </a:r>
            <a:r>
              <a:rPr lang="en-US" sz="1200" b="1">
                <a:solidFill>
                  <a:srgbClr val="00B050"/>
                </a:solidFill>
                <a:latin typeface="Microsoft YaHei UI" panose="020B0503020204020204" charset="-122"/>
                <a:ea typeface="Microsoft YaHei UI" panose="020B0503020204020204" charset="-122"/>
              </a:rPr>
              <a:t>'apple'</a:t>
            </a:r>
            <a:r>
              <a:rPr lang="en-US" sz="1200" b="1">
                <a:latin typeface="Microsoft YaHei UI" panose="020B0503020204020204" charset="-122"/>
                <a:ea typeface="Microsoft YaHei UI" panose="020B0503020204020204" charset="-122"/>
              </a:rPr>
              <a:t>,</a:t>
            </a:r>
            <a:r>
              <a:rPr lang="en-US" sz="1200" b="1">
                <a:solidFill>
                  <a:srgbClr val="00B050"/>
                </a:solidFill>
                <a:latin typeface="Microsoft YaHei UI" panose="020B0503020204020204" charset="-122"/>
                <a:ea typeface="Microsoft YaHei UI" panose="020B0503020204020204" charset="-122"/>
              </a:rPr>
              <a:t> 'banana'</a:t>
            </a:r>
            <a:r>
              <a:rPr lang="en-US" sz="1200" b="1">
                <a:latin typeface="Microsoft YaHei UI" panose="020B0503020204020204" charset="-122"/>
                <a:ea typeface="Microsoft YaHei UI" panose="020B0503020204020204" charset="-122"/>
              </a:rPr>
              <a:t>, </a:t>
            </a:r>
            <a:r>
              <a:rPr lang="en-US" sz="1200" b="1">
                <a:solidFill>
                  <a:srgbClr val="00B050"/>
                </a:solidFill>
                <a:latin typeface="Microsoft YaHei UI" panose="020B0503020204020204" charset="-122"/>
                <a:ea typeface="Microsoft YaHei UI" panose="020B0503020204020204" charset="-122"/>
              </a:rPr>
              <a:t>'cherry'</a:t>
            </a:r>
            <a:r>
              <a:rPr lang="en-US" sz="1200" b="1">
                <a:latin typeface="Microsoft YaHei UI" panose="020B0503020204020204" charset="-122"/>
                <a:ea typeface="Microsoft YaHei UI" panose="020B0503020204020204" charset="-122"/>
              </a:rPr>
              <a:t>, </a:t>
            </a:r>
            <a:r>
              <a:rPr lang="en-US" sz="1200" b="1">
                <a:solidFill>
                  <a:srgbClr val="00B050"/>
                </a:solidFill>
                <a:latin typeface="Microsoft YaHei UI" panose="020B0503020204020204" charset="-122"/>
                <a:ea typeface="Microsoft YaHei UI" panose="020B0503020204020204" charset="-122"/>
              </a:rPr>
              <a:t>'date'</a:t>
            </a:r>
            <a:r>
              <a:rPr lang="en-US" sz="1200" b="1">
                <a:latin typeface="Microsoft YaHei UI" panose="020B0503020204020204" charset="-122"/>
                <a:ea typeface="Microsoft YaHei UI" panose="020B0503020204020204" charset="-122"/>
              </a:rPr>
              <a:t>)</a:t>
            </a:r>
            <a:endParaRPr lang="en-US" sz="1200" b="1">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rPr>
              <a:t>print</a:t>
            </a:r>
            <a:r>
              <a:rPr lang="en-US" sz="1200" b="1">
                <a:latin typeface="Microsoft YaHei UI" panose="020B0503020204020204" charset="-122"/>
                <a:ea typeface="Microsoft YaHei UI" panose="020B0503020204020204" charset="-122"/>
              </a:rPr>
              <a:t>(fruits[</a:t>
            </a:r>
            <a:r>
              <a:rPr lang="en-US" sz="1200" b="1">
                <a:solidFill>
                  <a:srgbClr val="0070C0"/>
                </a:solidFill>
                <a:latin typeface="Microsoft YaHei UI" panose="020B0503020204020204" charset="-122"/>
                <a:ea typeface="Microsoft YaHei UI" panose="020B0503020204020204" charset="-122"/>
              </a:rPr>
              <a:t>0</a:t>
            </a:r>
            <a:r>
              <a:rPr lang="en-US" sz="1200" b="1">
                <a:latin typeface="Microsoft YaHei UI" panose="020B0503020204020204" charset="-122"/>
                <a:ea typeface="Microsoft YaHei UI" panose="020B0503020204020204" charset="-122"/>
              </a:rPr>
              <a:t>])  </a:t>
            </a:r>
            <a:r>
              <a:rPr lang="en-US" sz="1200" b="1">
                <a:solidFill>
                  <a:schemeClr val="bg1">
                    <a:lumMod val="75000"/>
                  </a:schemeClr>
                </a:solidFill>
                <a:latin typeface="Microsoft YaHei UI" panose="020B0503020204020204" charset="-122"/>
                <a:ea typeface="Microsoft YaHei UI" panose="020B0503020204020204" charset="-122"/>
              </a:rPr>
              <a:t># Output: apple</a:t>
            </a:r>
            <a:endParaRPr lang="en-US" sz="1200" b="1">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rPr>
              <a:t>print</a:t>
            </a:r>
            <a:r>
              <a:rPr lang="en-US" sz="1200" b="1">
                <a:latin typeface="Microsoft YaHei UI" panose="020B0503020204020204" charset="-122"/>
                <a:ea typeface="Microsoft YaHei UI" panose="020B0503020204020204" charset="-122"/>
              </a:rPr>
              <a:t>(fruits[</a:t>
            </a:r>
            <a:r>
              <a:rPr lang="en-US" sz="1200" b="1">
                <a:solidFill>
                  <a:srgbClr val="0070C0"/>
                </a:solidFill>
                <a:latin typeface="Microsoft YaHei UI" panose="020B0503020204020204" charset="-122"/>
                <a:ea typeface="Microsoft YaHei UI" panose="020B0503020204020204" charset="-122"/>
              </a:rPr>
              <a:t>2</a:t>
            </a:r>
            <a:r>
              <a:rPr lang="en-US" sz="1200" b="1">
                <a:latin typeface="Microsoft YaHei UI" panose="020B0503020204020204" charset="-122"/>
                <a:ea typeface="Microsoft YaHei UI" panose="020B0503020204020204" charset="-122"/>
              </a:rPr>
              <a:t>])  </a:t>
            </a:r>
            <a:r>
              <a:rPr lang="en-US" sz="1200" b="1">
                <a:solidFill>
                  <a:schemeClr val="bg1">
                    <a:lumMod val="75000"/>
                  </a:schemeClr>
                </a:solidFill>
                <a:latin typeface="Microsoft YaHei UI" panose="020B0503020204020204" charset="-122"/>
                <a:ea typeface="Microsoft YaHei UI" panose="020B0503020204020204" charset="-122"/>
              </a:rPr>
              <a:t># Output: cherry</a:t>
            </a:r>
            <a:endParaRPr lang="en-US" sz="1200" b="1">
              <a:solidFill>
                <a:schemeClr val="bg1">
                  <a:lumMod val="75000"/>
                </a:schemeClr>
              </a:solidFill>
              <a:latin typeface="Microsoft YaHei UI" panose="020B0503020204020204" charset="-122"/>
              <a:ea typeface="Microsoft YaHei UI" panose="020B0503020204020204" charset="-122"/>
            </a:endParaRPr>
          </a:p>
        </p:txBody>
      </p:sp>
      <p:sp>
        <p:nvSpPr>
          <p:cNvPr id="8" name="Flowchart: Alternate Process 7"/>
          <p:cNvSpPr/>
          <p:nvPr>
            <p:custDataLst>
              <p:tags r:id="rId11"/>
            </p:custDataLst>
          </p:nvPr>
        </p:nvSpPr>
        <p:spPr>
          <a:xfrm>
            <a:off x="566420" y="3710940"/>
            <a:ext cx="4785995" cy="7943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date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a:t>
            </a:r>
            <a:r>
              <a:rPr lang="en-US" sz="1200" b="1">
                <a:solidFill>
                  <a:srgbClr val="0070C0"/>
                </a:solidFill>
                <a:latin typeface="Microsoft YaHei UI" panose="020B0503020204020204" charset="-122"/>
                <a:ea typeface="Microsoft YaHei UI" panose="020B0503020204020204" charset="-122"/>
                <a:sym typeface="+mn-ea"/>
              </a:rPr>
              <a:t>-2</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 Output: cherry</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4" name="Flowchart: Alternate Process 23"/>
          <p:cNvSpPr/>
          <p:nvPr>
            <p:custDataLst>
              <p:tags r:id="rId12"/>
            </p:custDataLst>
          </p:nvPr>
        </p:nvSpPr>
        <p:spPr>
          <a:xfrm>
            <a:off x="566420" y="5243195"/>
            <a:ext cx="4785995" cy="13671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 : </a:t>
            </a:r>
            <a:r>
              <a:rPr lang="en-US" sz="1200" b="1">
                <a:solidFill>
                  <a:srgbClr val="0070C0"/>
                </a:solidFill>
                <a:latin typeface="Microsoft YaHei UI" panose="020B0503020204020204" charset="-122"/>
                <a:ea typeface="Microsoft YaHei UI" panose="020B0503020204020204" charset="-122"/>
                <a:sym typeface="+mn-ea"/>
              </a:rPr>
              <a:t>3</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 Output: ('banana', 'cherry')</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 : </a:t>
            </a:r>
            <a:r>
              <a:rPr lang="en-US" sz="1200" b="1">
                <a:solidFill>
                  <a:srgbClr val="0070C0"/>
                </a:solidFill>
                <a:latin typeface="Microsoft YaHei UI" panose="020B0503020204020204" charset="-122"/>
                <a:ea typeface="Microsoft YaHei UI" panose="020B0503020204020204" charset="-122"/>
                <a:sym typeface="+mn-ea"/>
              </a:rPr>
              <a:t>2</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('apple', 'banana')</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a:t>
            </a:r>
            <a:r>
              <a:rPr lang="en-US" sz="1200" b="1">
                <a:solidFill>
                  <a:srgbClr val="0070C0"/>
                </a:solidFill>
                <a:latin typeface="Microsoft YaHei UI" panose="020B0503020204020204" charset="-122"/>
                <a:ea typeface="Microsoft YaHei UI" panose="020B0503020204020204" charset="-122"/>
                <a:sym typeface="+mn-ea"/>
              </a:rPr>
              <a:t>2</a:t>
            </a:r>
            <a:r>
              <a:rPr lang="en-US" sz="1200" b="1">
                <a:latin typeface="Microsoft YaHei UI" panose="020B0503020204020204" charset="-122"/>
                <a:ea typeface="Microsoft YaHei UI" panose="020B0503020204020204" charset="-122"/>
                <a:sym typeface="+mn-ea"/>
              </a:rPr>
              <a:t> : ])   </a:t>
            </a:r>
            <a:r>
              <a:rPr lang="en-US" sz="1200" b="1">
                <a:solidFill>
                  <a:schemeClr val="bg1">
                    <a:lumMod val="75000"/>
                  </a:schemeClr>
                </a:solidFill>
                <a:latin typeface="Microsoft YaHei UI" panose="020B0503020204020204" charset="-122"/>
                <a:ea typeface="Microsoft YaHei UI" panose="020B0503020204020204" charset="-122"/>
                <a:sym typeface="+mn-ea"/>
              </a:rPr>
              <a:t># Output: ('cherry', 'date')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(fruits[ : ])   </a:t>
            </a:r>
            <a:r>
              <a:rPr lang="en-US" sz="1200" b="1">
                <a:solidFill>
                  <a:schemeClr val="bg1">
                    <a:lumMod val="75000"/>
                  </a:schemeClr>
                </a:solidFill>
                <a:latin typeface="Microsoft YaHei UI" panose="020B0503020204020204" charset="-122"/>
                <a:ea typeface="Microsoft YaHei UI" panose="020B0503020204020204" charset="-122"/>
                <a:sym typeface="+mn-ea"/>
              </a:rPr>
              <a:t> # Output: ('apple', 'banana', 'cherry', 'date') (same as the original tuple)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6" name="Flowchart: Alternate Process 25"/>
          <p:cNvSpPr/>
          <p:nvPr>
            <p:custDataLst>
              <p:tags r:id="rId13"/>
            </p:custDataLst>
          </p:nvPr>
        </p:nvSpPr>
        <p:spPr>
          <a:xfrm>
            <a:off x="6491605" y="1605280"/>
            <a:ext cx="4785995" cy="12020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vegetables = (</a:t>
            </a:r>
            <a:r>
              <a:rPr lang="en-US" sz="1200" b="1">
                <a:solidFill>
                  <a:srgbClr val="00B050"/>
                </a:solidFill>
                <a:latin typeface="Microsoft YaHei UI" panose="020B0503020204020204" charset="-122"/>
                <a:ea typeface="Microsoft YaHei UI" panose="020B0503020204020204" charset="-122"/>
                <a:sym typeface="+mn-ea"/>
              </a:rPr>
              <a:t>'carrot'</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'potato'</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combined = fruits </a:t>
            </a:r>
            <a:r>
              <a:rPr lang="en-US" sz="1200" b="1">
                <a:solidFill>
                  <a:srgbClr val="FFC00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vegetables</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(combined) </a:t>
            </a:r>
            <a:r>
              <a:rPr lang="en-US" sz="1200" b="1">
                <a:solidFill>
                  <a:schemeClr val="bg1">
                    <a:lumMod val="75000"/>
                  </a:schemeClr>
                </a:solidFill>
                <a:latin typeface="Microsoft YaHei UI" panose="020B0503020204020204" charset="-122"/>
                <a:ea typeface="Microsoft YaHei UI" panose="020B0503020204020204" charset="-122"/>
                <a:sym typeface="+mn-ea"/>
              </a:rPr>
              <a:t> # Output: ('apple', 'banana', 'cherry', 'date', 'carrot', 'potato')</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0" name="Flowchart: Alternate Process 29"/>
          <p:cNvSpPr/>
          <p:nvPr>
            <p:custDataLst>
              <p:tags r:id="rId14"/>
            </p:custDataLst>
          </p:nvPr>
        </p:nvSpPr>
        <p:spPr>
          <a:xfrm>
            <a:off x="6419215" y="3543935"/>
            <a:ext cx="4785995" cy="1026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repeated_fruits = fruits * </a:t>
            </a:r>
            <a:r>
              <a:rPr lang="en-US" sz="1200" b="1">
                <a:solidFill>
                  <a:srgbClr val="0070C0"/>
                </a:solidFill>
                <a:latin typeface="Microsoft YaHei UI" panose="020B0503020204020204" charset="-122"/>
                <a:ea typeface="Microsoft YaHei UI" panose="020B0503020204020204" charset="-122"/>
                <a:sym typeface="+mn-ea"/>
              </a:rPr>
              <a:t>2</a:t>
            </a:r>
            <a:endParaRPr lang="en-US" sz="1200" b="1">
              <a:solidFill>
                <a:srgbClr val="0070C0"/>
              </a:solidFill>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(repeated_fruits)  </a:t>
            </a:r>
            <a:r>
              <a:rPr lang="en-US" sz="1200" b="1">
                <a:solidFill>
                  <a:schemeClr val="bg1">
                    <a:lumMod val="75000"/>
                  </a:schemeClr>
                </a:solidFill>
                <a:latin typeface="Microsoft YaHei UI" panose="020B0503020204020204" charset="-122"/>
                <a:ea typeface="Microsoft YaHei UI" panose="020B0503020204020204" charset="-122"/>
                <a:sym typeface="+mn-ea"/>
              </a:rPr>
              <a:t># Output: ('apple', 'banana', 'cherry', 'date', 'apple', 'banana', 'cherry', 'date')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2" name="Flowchart: Alternate Process 31"/>
          <p:cNvSpPr/>
          <p:nvPr>
            <p:custDataLst>
              <p:tags r:id="rId15"/>
            </p:custDataLst>
          </p:nvPr>
        </p:nvSpPr>
        <p:spPr>
          <a:xfrm>
            <a:off x="6419215" y="5561965"/>
            <a:ext cx="4785995" cy="7296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len</a:t>
            </a:r>
            <a:r>
              <a:rPr lang="en-US" sz="1200" b="1">
                <a:latin typeface="Microsoft YaHei UI" panose="020B0503020204020204" charset="-122"/>
                <a:ea typeface="Microsoft YaHei UI" panose="020B0503020204020204" charset="-122"/>
                <a:sym typeface="+mn-ea"/>
              </a:rPr>
              <a:t>(fruits)) </a:t>
            </a:r>
            <a:r>
              <a:rPr lang="en-US" sz="1200" b="1">
                <a:solidFill>
                  <a:schemeClr val="bg1">
                    <a:lumMod val="75000"/>
                  </a:schemeClr>
                </a:solidFill>
                <a:latin typeface="Microsoft YaHei UI" panose="020B0503020204020204" charset="-122"/>
                <a:ea typeface="Microsoft YaHei UI" panose="020B0503020204020204" charset="-122"/>
                <a:sym typeface="+mn-ea"/>
              </a:rPr>
              <a:t> # Output: 4</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8" grpId="0" bldLvl="0" animBg="1"/>
      <p:bldP spid="8" grpId="1" animBg="1"/>
      <p:bldP spid="24" grpId="0" bldLvl="0" animBg="1"/>
      <p:bldP spid="24" grpId="1" animBg="1"/>
      <p:bldP spid="26" grpId="0" bldLvl="0" animBg="1"/>
      <p:bldP spid="26" grpId="1" animBg="1"/>
      <p:bldP spid="30" grpId="0" bldLvl="0" animBg="1"/>
      <p:bldP spid="30" grpId="1" animBg="1"/>
      <p:bldP spid="32" grpId="0" bldLvl="0" animBg="1"/>
      <p:bldP spid="32"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Iterating Through Tuples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You can iterate through a tuple using a for loop.</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Nested Tuples: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Font typeface="Wingdings" panose="05000000000000000000" charset="0"/>
              <a:buNone/>
            </a:pPr>
            <a:r>
              <a:rPr lang="en-US" sz="1300" b="1">
                <a:solidFill>
                  <a:schemeClr val="bg1"/>
                </a:solidFill>
                <a:latin typeface="Microsoft YaHei UI" panose="020B0503020204020204" charset="-122"/>
                <a:ea typeface="Microsoft YaHei UI" panose="020B0503020204020204" charset="-122"/>
                <a:sym typeface="+mn-ea"/>
              </a:rPr>
              <a:t>A tuple can contain other tuples, creating a nested tuple structure.</a:t>
            </a: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Un Packing Tuples:</a:t>
            </a:r>
            <a:endParaRPr lang="en-US"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300" b="1">
                <a:solidFill>
                  <a:schemeClr val="bg1"/>
                </a:solidFill>
                <a:latin typeface="Microsoft YaHei UI" panose="020B0503020204020204" charset="-122"/>
                <a:ea typeface="Microsoft YaHei UI" panose="020B0503020204020204" charset="-122"/>
                <a:sym typeface="+mn-ea"/>
              </a:rPr>
              <a:t>Unpacking tuples allows you to assign the elements of a tuple to individual variables in a single statement.</a:t>
            </a: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TUPLE</a:t>
              </a:r>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latin typeface="Microsoft YaHei UI" panose="020B0503020204020204" charset="-122"/>
                <a:ea typeface="Microsoft YaHei UI" panose="020B0503020204020204" charset="-122"/>
                <a:sym typeface="+mn-ea"/>
              </a:rPr>
              <a:t>Tuples Comprehensions</a:t>
            </a:r>
            <a:endParaRPr lang="en-US" b="1">
              <a:solidFill>
                <a:srgbClr val="00B0F0"/>
              </a:solidFill>
              <a:latin typeface="Microsoft YaHei UI" panose="020B0503020204020204" charset="-122"/>
              <a:ea typeface="Microsoft YaHei UI" panose="020B0503020204020204" charset="-122"/>
              <a:sym typeface="+mn-ea"/>
            </a:endParaRPr>
          </a:p>
          <a:p>
            <a:pPr algn="l"/>
            <a:r>
              <a:rPr lang="en-US" sz="1300" b="1">
                <a:solidFill>
                  <a:schemeClr val="bg1"/>
                </a:solidFill>
                <a:latin typeface="Microsoft YaHei UI" panose="020B0503020204020204" charset="-122"/>
                <a:ea typeface="Microsoft YaHei UI" panose="020B0503020204020204" charset="-122"/>
              </a:rPr>
              <a:t>Tuples cannot directly use list comprehensions, but you can create a tuple from a list comprehension.</a:t>
            </a:r>
            <a:endParaRPr lang="en-US" sz="1300" b="1">
              <a:solidFill>
                <a:schemeClr val="bg1"/>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r>
              <a:rPr lang="en-US" b="1">
                <a:solidFill>
                  <a:srgbClr val="00B0F0"/>
                </a:solidFill>
                <a:latin typeface="Microsoft YaHei UI" panose="020B0503020204020204" charset="-122"/>
                <a:ea typeface="Microsoft YaHei UI" panose="020B0503020204020204" charset="-122"/>
              </a:rPr>
              <a:t>Membership Check:</a:t>
            </a:r>
            <a:endParaRPr lang="en-US" b="1">
              <a:solidFill>
                <a:srgbClr val="00B0F0"/>
              </a:solidFill>
              <a:latin typeface="Microsoft YaHei UI" panose="020B0503020204020204" charset="-122"/>
              <a:ea typeface="Microsoft YaHei UI" panose="020B0503020204020204" charset="-122"/>
            </a:endParaRPr>
          </a:p>
          <a:p>
            <a:pPr algn="l"/>
            <a:r>
              <a:rPr lang="en-US" sz="1300" b="1">
                <a:solidFill>
                  <a:schemeClr val="bg1"/>
                </a:solidFill>
                <a:latin typeface="Microsoft YaHei UI" panose="020B0503020204020204" charset="-122"/>
                <a:ea typeface="Microsoft YaHei UI" panose="020B0503020204020204" charset="-122"/>
              </a:rPr>
              <a:t>You can check if an item exists in a tuple using the in keyword.</a:t>
            </a:r>
            <a:endParaRPr lang="en-US" sz="1300" b="1">
              <a:solidFill>
                <a:schemeClr val="bg1"/>
              </a:solidFill>
              <a:latin typeface="Microsoft YaHei UI" panose="020B0503020204020204" charset="-122"/>
              <a:ea typeface="Microsoft YaHei UI" panose="020B0503020204020204" charset="-122"/>
            </a:endParaRPr>
          </a:p>
          <a:p>
            <a:pPr algn="l"/>
            <a:endParaRPr lang="en-US"/>
          </a:p>
          <a:p>
            <a:pPr algn="l"/>
            <a:endParaRPr lang="en-US" b="1">
              <a:solidFill>
                <a:srgbClr val="00B0F0"/>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pic>
        <p:nvPicPr>
          <p:cNvPr id="31"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
        <p:nvSpPr>
          <p:cNvPr id="19" name="Flowchart: Alternate Process 18"/>
          <p:cNvSpPr/>
          <p:nvPr>
            <p:custDataLst>
              <p:tags r:id="rId10"/>
            </p:custDataLst>
          </p:nvPr>
        </p:nvSpPr>
        <p:spPr>
          <a:xfrm>
            <a:off x="6408420" y="1817370"/>
            <a:ext cx="4785995" cy="161163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chemeClr val="bg1">
                    <a:lumMod val="75000"/>
                  </a:schemeClr>
                </a:solidFill>
                <a:latin typeface="Microsoft YaHei UI" panose="020B0503020204020204" charset="-122"/>
                <a:ea typeface="Microsoft YaHei UI" panose="020B0503020204020204" charset="-122"/>
                <a:sym typeface="+mn-ea"/>
              </a:rPr>
              <a:t># Example: Create a tuple of squares</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chemeClr val="bg1"/>
                </a:solidFill>
                <a:latin typeface="Microsoft YaHei UI" panose="020B0503020204020204" charset="-122"/>
                <a:ea typeface="Microsoft YaHei UI" panose="020B0503020204020204" charset="-122"/>
                <a:sym typeface="+mn-ea"/>
              </a:rPr>
              <a:t>squares = </a:t>
            </a:r>
            <a:r>
              <a:rPr lang="en-US" sz="1200" b="1">
                <a:solidFill>
                  <a:srgbClr val="FFFF00"/>
                </a:solidFill>
                <a:latin typeface="Microsoft YaHei UI" panose="020B0503020204020204" charset="-122"/>
                <a:ea typeface="Microsoft YaHei UI" panose="020B0503020204020204" charset="-122"/>
                <a:sym typeface="+mn-ea"/>
              </a:rPr>
              <a:t>tuple</a:t>
            </a:r>
            <a:r>
              <a:rPr lang="en-US" sz="1200" b="1">
                <a:solidFill>
                  <a:schemeClr val="bg1"/>
                </a:solidFill>
                <a:latin typeface="Microsoft YaHei UI" panose="020B0503020204020204" charset="-122"/>
                <a:ea typeface="Microsoft YaHei UI" panose="020B0503020204020204" charset="-122"/>
                <a:sym typeface="+mn-ea"/>
              </a:rPr>
              <a:t>(x</a:t>
            </a:r>
            <a:r>
              <a:rPr lang="en-US" sz="1200" b="1">
                <a:solidFill>
                  <a:srgbClr val="FFC000"/>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bg1"/>
                </a:solidFill>
                <a:latin typeface="Microsoft YaHei UI" panose="020B0503020204020204" charset="-122"/>
                <a:ea typeface="Microsoft YaHei UI" panose="020B0503020204020204" charset="-122"/>
                <a:sym typeface="+mn-ea"/>
              </a:rPr>
              <a:t>x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rgbClr val="FFFF00"/>
                </a:solidFill>
                <a:latin typeface="Microsoft YaHei UI" panose="020B0503020204020204" charset="-122"/>
                <a:ea typeface="Microsoft YaHei UI" panose="020B0503020204020204" charset="-122"/>
                <a:sym typeface="+mn-ea"/>
              </a:rPr>
              <a:t>range</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10</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(squares)  </a:t>
            </a:r>
            <a:r>
              <a:rPr lang="en-US" sz="1200" b="1">
                <a:solidFill>
                  <a:schemeClr val="bg1">
                    <a:lumMod val="75000"/>
                  </a:schemeClr>
                </a:solidFill>
                <a:latin typeface="Microsoft YaHei UI" panose="020B0503020204020204" charset="-122"/>
                <a:ea typeface="Microsoft YaHei UI" panose="020B0503020204020204" charset="-122"/>
                <a:sym typeface="+mn-ea"/>
              </a:rPr>
              <a:t># Output: (0, 1, 4, 9, 16, 25, 36, 49, 64, 81)</a:t>
            </a: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chemeClr val="bg1">
                    <a:lumMod val="75000"/>
                  </a:schemeClr>
                </a:solidFill>
                <a:latin typeface="Microsoft YaHei UI" panose="020B0503020204020204" charset="-122"/>
                <a:ea typeface="Microsoft YaHei UI" panose="020B0503020204020204" charset="-122"/>
                <a:sym typeface="+mn-ea"/>
              </a:rPr>
              <a:t># Example: Filter a list to include only even numbers and convert to tuple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chemeClr val="bg1"/>
                </a:solidFill>
                <a:latin typeface="Microsoft YaHei UI" panose="020B0503020204020204" charset="-122"/>
                <a:ea typeface="Microsoft YaHei UI" panose="020B0503020204020204" charset="-122"/>
                <a:sym typeface="+mn-ea"/>
              </a:rPr>
              <a:t>evens = </a:t>
            </a:r>
            <a:r>
              <a:rPr lang="en-US" sz="1200" b="1">
                <a:solidFill>
                  <a:srgbClr val="FFFF00"/>
                </a:solidFill>
                <a:latin typeface="Microsoft YaHei UI" panose="020B0503020204020204" charset="-122"/>
                <a:ea typeface="Microsoft YaHei UI" panose="020B0503020204020204" charset="-122"/>
                <a:sym typeface="+mn-ea"/>
              </a:rPr>
              <a:t>tuple</a:t>
            </a:r>
            <a:r>
              <a:rPr lang="en-US" sz="1200" b="1">
                <a:solidFill>
                  <a:schemeClr val="bg1"/>
                </a:solidFill>
                <a:latin typeface="Microsoft YaHei UI" panose="020B0503020204020204" charset="-122"/>
                <a:ea typeface="Microsoft YaHei UI" panose="020B0503020204020204" charset="-122"/>
                <a:sym typeface="+mn-ea"/>
              </a:rPr>
              <a:t>(x </a:t>
            </a: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bg1"/>
                </a:solidFill>
                <a:latin typeface="Microsoft YaHei UI" panose="020B0503020204020204" charset="-122"/>
                <a:ea typeface="Microsoft YaHei UI" panose="020B0503020204020204" charset="-122"/>
                <a:sym typeface="+mn-ea"/>
              </a:rPr>
              <a:t>x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rgbClr val="FFFF00"/>
                </a:solidFill>
                <a:latin typeface="Microsoft YaHei UI" panose="020B0503020204020204" charset="-122"/>
                <a:ea typeface="Microsoft YaHei UI" panose="020B0503020204020204" charset="-122"/>
                <a:sym typeface="+mn-ea"/>
              </a:rPr>
              <a:t>range</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10</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if </a:t>
            </a:r>
            <a:r>
              <a:rPr lang="en-US" sz="1200" b="1">
                <a:solidFill>
                  <a:schemeClr val="bg1"/>
                </a:solidFill>
                <a:latin typeface="Microsoft YaHei UI" panose="020B0503020204020204" charset="-122"/>
                <a:ea typeface="Microsoft YaHei UI" panose="020B0503020204020204" charset="-122"/>
                <a:sym typeface="+mn-ea"/>
              </a:rPr>
              <a:t>x % </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 0)</a:t>
            </a: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(evens)  </a:t>
            </a:r>
            <a:r>
              <a:rPr lang="en-US" sz="1200" b="1">
                <a:solidFill>
                  <a:schemeClr val="bg1">
                    <a:lumMod val="75000"/>
                  </a:schemeClr>
                </a:solidFill>
                <a:latin typeface="Microsoft YaHei UI" panose="020B0503020204020204" charset="-122"/>
                <a:ea typeface="Microsoft YaHei UI" panose="020B0503020204020204" charset="-122"/>
                <a:sym typeface="+mn-ea"/>
              </a:rPr>
              <a:t># Output: (0, 2, 4, 6, 8)</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0" name="Flowchart: Alternate Process 19"/>
          <p:cNvSpPr/>
          <p:nvPr>
            <p:custDataLst>
              <p:tags r:id="rId11"/>
            </p:custDataLst>
          </p:nvPr>
        </p:nvSpPr>
        <p:spPr>
          <a:xfrm>
            <a:off x="6588760" y="4269740"/>
            <a:ext cx="4785995" cy="17068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Check if 'banana' is in the tuple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fruits) </a:t>
            </a:r>
            <a:r>
              <a:rPr lang="en-US" sz="1200" b="1">
                <a:solidFill>
                  <a:schemeClr val="bg1">
                    <a:lumMod val="75000"/>
                  </a:schemeClr>
                </a:solidFill>
                <a:latin typeface="Microsoft YaHei UI" panose="020B0503020204020204" charset="-122"/>
                <a:ea typeface="Microsoft YaHei UI" panose="020B0503020204020204" charset="-122"/>
                <a:sym typeface="+mn-ea"/>
              </a:rPr>
              <a:t> # Output: True</a:t>
            </a: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Check if 'grape' is in the tuple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'grape'</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fruits)  </a:t>
            </a:r>
            <a:r>
              <a:rPr lang="en-US" sz="1200" b="1">
                <a:solidFill>
                  <a:schemeClr val="bg1">
                    <a:lumMod val="75000"/>
                  </a:schemeClr>
                </a:solidFill>
                <a:latin typeface="Microsoft YaHei UI" panose="020B0503020204020204" charset="-122"/>
                <a:ea typeface="Microsoft YaHei UI" panose="020B0503020204020204" charset="-122"/>
                <a:sym typeface="+mn-ea"/>
              </a:rPr>
              <a:t># Output: False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3" name="Flowchart: Alternate Process 32"/>
          <p:cNvSpPr/>
          <p:nvPr>
            <p:custDataLst>
              <p:tags r:id="rId12"/>
            </p:custDataLst>
          </p:nvPr>
        </p:nvSpPr>
        <p:spPr>
          <a:xfrm>
            <a:off x="565785" y="3442970"/>
            <a:ext cx="4785995" cy="111760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nested_tuple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'carrot'</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'potato'</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(nested_tuple[</a:t>
            </a:r>
            <a:r>
              <a:rPr lang="en-US" sz="1200" b="1">
                <a:solidFill>
                  <a:srgbClr val="0070C0"/>
                </a:solidFill>
                <a:latin typeface="Microsoft YaHei UI" panose="020B0503020204020204" charset="-122"/>
                <a:ea typeface="Microsoft YaHei UI" panose="020B0503020204020204" charset="-122"/>
                <a:sym typeface="+mn-ea"/>
              </a:rPr>
              <a:t>0</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 Output: ('apple', 'banana')</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(nested_tuple[</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a:t>
            </a:r>
            <a:r>
              <a:rPr lang="en-US" sz="1200" b="1">
                <a:solidFill>
                  <a:schemeClr val="bg1">
                    <a:lumMod val="75000"/>
                  </a:schemeClr>
                </a:solidFill>
                <a:latin typeface="Microsoft YaHei UI" panose="020B0503020204020204" charset="-122"/>
                <a:ea typeface="Microsoft YaHei UI" panose="020B0503020204020204" charset="-122"/>
                <a:sym typeface="+mn-ea"/>
              </a:rPr>
              <a:t>'potato')</a:t>
            </a:r>
            <a:endParaRPr lang="en-US" sz="1200" b="1">
              <a:latin typeface="Microsoft YaHei UI" panose="020B0503020204020204" charset="-122"/>
              <a:ea typeface="Microsoft YaHei UI" panose="020B0503020204020204" charset="-122"/>
              <a:sym typeface="+mn-ea"/>
            </a:endParaRPr>
          </a:p>
        </p:txBody>
      </p:sp>
      <p:sp>
        <p:nvSpPr>
          <p:cNvPr id="3" name="Flowchart: Alternate Process 2"/>
          <p:cNvSpPr/>
          <p:nvPr>
            <p:custDataLst>
              <p:tags r:id="rId13"/>
            </p:custDataLst>
          </p:nvPr>
        </p:nvSpPr>
        <p:spPr>
          <a:xfrm>
            <a:off x="576580" y="1632585"/>
            <a:ext cx="3640455" cy="1153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for </a:t>
            </a:r>
            <a:r>
              <a:rPr lang="en-US" sz="1200" b="1">
                <a:latin typeface="Microsoft YaHei UI" panose="020B0503020204020204" charset="-122"/>
                <a:ea typeface="Microsoft YaHei UI" panose="020B0503020204020204" charset="-122"/>
                <a:sym typeface="+mn-ea"/>
              </a:rPr>
              <a:t>fruit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fruits:</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p:txBody>
      </p:sp>
      <p:sp>
        <p:nvSpPr>
          <p:cNvPr id="4" name="Flowchart: Alternate Process 3"/>
          <p:cNvSpPr/>
          <p:nvPr>
            <p:custDataLst>
              <p:tags r:id="rId14"/>
            </p:custDataLst>
          </p:nvPr>
        </p:nvSpPr>
        <p:spPr>
          <a:xfrm>
            <a:off x="4491355" y="1632585"/>
            <a:ext cx="1412240" cy="1153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apple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banana</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cherry</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date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6" name="Flowchart: Alternate Process 5"/>
          <p:cNvSpPr/>
          <p:nvPr>
            <p:custDataLst>
              <p:tags r:id="rId15"/>
            </p:custDataLst>
          </p:nvPr>
        </p:nvSpPr>
        <p:spPr>
          <a:xfrm>
            <a:off x="565785" y="5429250"/>
            <a:ext cx="4785995" cy="120269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a, b, c = fruits</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 </a:t>
            </a:r>
            <a:r>
              <a:rPr lang="en-US" sz="1200" b="1">
                <a:solidFill>
                  <a:schemeClr val="bg1">
                    <a:lumMod val="75000"/>
                  </a:schemeClr>
                </a:solidFill>
                <a:latin typeface="Microsoft YaHei UI" panose="020B0503020204020204" charset="-122"/>
                <a:ea typeface="Microsoft YaHei UI" panose="020B0503020204020204" charset="-122"/>
                <a:sym typeface="+mn-ea"/>
              </a:rPr>
              <a:t> # Output: apple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(b)  </a:t>
            </a:r>
            <a:r>
              <a:rPr lang="en-US" sz="1200" b="1">
                <a:solidFill>
                  <a:schemeClr val="bg1">
                    <a:lumMod val="75000"/>
                  </a:schemeClr>
                </a:solidFill>
                <a:latin typeface="Microsoft YaHei UI" panose="020B0503020204020204" charset="-122"/>
                <a:ea typeface="Microsoft YaHei UI" panose="020B0503020204020204" charset="-122"/>
                <a:sym typeface="+mn-ea"/>
              </a:rPr>
              <a:t># Output: banana</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(c)  </a:t>
            </a:r>
            <a:r>
              <a:rPr lang="en-US" sz="1200" b="1">
                <a:solidFill>
                  <a:schemeClr val="bg1">
                    <a:lumMod val="75000"/>
                  </a:schemeClr>
                </a:solidFill>
                <a:latin typeface="Microsoft YaHei UI" panose="020B0503020204020204" charset="-122"/>
                <a:ea typeface="Microsoft YaHei UI" panose="020B0503020204020204" charset="-122"/>
                <a:sym typeface="+mn-ea"/>
              </a:rPr>
              <a:t># Output: cherry</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9" grpId="1" animBg="1"/>
      <p:bldP spid="20" grpId="0" bldLvl="0" animBg="1"/>
      <p:bldP spid="20" grpId="1" animBg="1"/>
      <p:bldP spid="33" grpId="0" bldLvl="0" animBg="1"/>
      <p:bldP spid="33" grpId="1" animBg="1"/>
      <p:bldP spid="3" grpId="0" bldLvl="0" animBg="1"/>
      <p:bldP spid="3" grpId="1" animBg="1"/>
      <p:bldP spid="4" grpId="0" bldLvl="0" animBg="1"/>
      <p:bldP spid="4" grpId="1" animBg="1"/>
      <p:bldP spid="6" grpId="0" bldLvl="0" animBg="1"/>
      <p:bldP spid="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1905" y="5357495"/>
            <a:ext cx="91821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1" name="Group 10"/>
          <p:cNvGrpSpPr/>
          <p:nvPr/>
        </p:nvGrpSpPr>
        <p:grpSpPr>
          <a:xfrm>
            <a:off x="273625" y="932180"/>
            <a:ext cx="11914565" cy="5641975"/>
            <a:chOff x="1022" y="1500"/>
            <a:chExt cx="17150" cy="7801"/>
          </a:xfrm>
        </p:grpSpPr>
        <p:grpSp>
          <p:nvGrpSpPr>
            <p:cNvPr id="4" name="Graphic 19"/>
            <p:cNvGrpSpPr/>
            <p:nvPr/>
          </p:nvGrpSpPr>
          <p:grpSpPr>
            <a:xfrm>
              <a:off x="14790" y="1972"/>
              <a:ext cx="3382" cy="6732"/>
              <a:chOff x="3526364" y="859367"/>
              <a:chExt cx="2569635" cy="5139268"/>
            </a:xfrm>
          </p:grpSpPr>
          <p:sp>
            <p:nvSpPr>
              <p:cNvPr id="87" name="Freeform: Shape 86"/>
              <p:cNvSpPr/>
              <p:nvPr/>
            </p:nvSpPr>
            <p:spPr>
              <a:xfrm>
                <a:off x="4278992" y="4791751"/>
                <a:ext cx="1817007" cy="1206884"/>
              </a:xfrm>
              <a:custGeom>
                <a:avLst/>
                <a:gdLst>
                  <a:gd name="connsiteX0" fmla="*/ 1816795 w 1817007"/>
                  <a:gd name="connsiteY0" fmla="*/ 1206808 h 1206884"/>
                  <a:gd name="connsiteX1" fmla="*/ -213 w 1817007"/>
                  <a:gd name="connsiteY1" fmla="*/ 454181 h 1206884"/>
                  <a:gd name="connsiteX2" fmla="*/ 454044 w 1817007"/>
                  <a:gd name="connsiteY2" fmla="*/ -76 h 1206884"/>
                  <a:gd name="connsiteX3" fmla="*/ 1816795 w 1817007"/>
                  <a:gd name="connsiteY3" fmla="*/ 564395 h 1206884"/>
                </a:gdLst>
                <a:ahLst/>
                <a:cxnLst>
                  <a:cxn ang="0">
                    <a:pos x="connsiteX0" y="connsiteY0"/>
                  </a:cxn>
                  <a:cxn ang="0">
                    <a:pos x="connsiteX1" y="connsiteY1"/>
                  </a:cxn>
                  <a:cxn ang="0">
                    <a:pos x="connsiteX2" y="connsiteY2"/>
                  </a:cxn>
                  <a:cxn ang="0">
                    <a:pos x="connsiteX3" y="connsiteY3"/>
                  </a:cxn>
                </a:cxnLst>
                <a:rect l="l" t="t" r="r" b="b"/>
                <a:pathLst>
                  <a:path w="1817007" h="1206884">
                    <a:moveTo>
                      <a:pt x="1816795" y="1206808"/>
                    </a:moveTo>
                    <a:cubicBezTo>
                      <a:pt x="1135291" y="1206808"/>
                      <a:pt x="481685" y="936079"/>
                      <a:pt x="-213" y="454181"/>
                    </a:cubicBezTo>
                    <a:lnTo>
                      <a:pt x="454044" y="-76"/>
                    </a:lnTo>
                    <a:cubicBezTo>
                      <a:pt x="815470" y="361350"/>
                      <a:pt x="1305665" y="564395"/>
                      <a:pt x="1816795" y="564395"/>
                    </a:cubicBezTo>
                    <a:close/>
                  </a:path>
                </a:pathLst>
              </a:custGeom>
              <a:solidFill>
                <a:srgbClr val="92D05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88" name="Freeform: Shape 87"/>
              <p:cNvSpPr/>
              <p:nvPr/>
            </p:nvSpPr>
            <p:spPr>
              <a:xfrm>
                <a:off x="3526364" y="3429000"/>
                <a:ext cx="1206884" cy="1816998"/>
              </a:xfrm>
              <a:custGeom>
                <a:avLst/>
                <a:gdLst>
                  <a:gd name="connsiteX0" fmla="*/ 752415 w 1206884"/>
                  <a:gd name="connsiteY0" fmla="*/ 1816922 h 1816998"/>
                  <a:gd name="connsiteX1" fmla="*/ -213 w 1206884"/>
                  <a:gd name="connsiteY1" fmla="*/ -76 h 1816998"/>
                  <a:gd name="connsiteX2" fmla="*/ 642201 w 1206884"/>
                  <a:gd name="connsiteY2" fmla="*/ -76 h 1816998"/>
                  <a:gd name="connsiteX3" fmla="*/ 1206671 w 1206884"/>
                  <a:gd name="connsiteY3" fmla="*/ 1362675 h 1816998"/>
                </a:gdLst>
                <a:ahLst/>
                <a:cxnLst>
                  <a:cxn ang="0">
                    <a:pos x="connsiteX0" y="connsiteY0"/>
                  </a:cxn>
                  <a:cxn ang="0">
                    <a:pos x="connsiteX1" y="connsiteY1"/>
                  </a:cxn>
                  <a:cxn ang="0">
                    <a:pos x="connsiteX2" y="connsiteY2"/>
                  </a:cxn>
                  <a:cxn ang="0">
                    <a:pos x="connsiteX3" y="connsiteY3"/>
                  </a:cxn>
                </a:cxnLst>
                <a:rect l="l" t="t" r="r" b="b"/>
                <a:pathLst>
                  <a:path w="1206884" h="1816998">
                    <a:moveTo>
                      <a:pt x="752415" y="1816922"/>
                    </a:moveTo>
                    <a:cubicBezTo>
                      <a:pt x="270516" y="1335024"/>
                      <a:pt x="-213" y="681428"/>
                      <a:pt x="-213" y="-76"/>
                    </a:cubicBezTo>
                    <a:lnTo>
                      <a:pt x="642201" y="-76"/>
                    </a:lnTo>
                    <a:cubicBezTo>
                      <a:pt x="642201" y="511054"/>
                      <a:pt x="845245" y="1001249"/>
                      <a:pt x="1206671" y="1362675"/>
                    </a:cubicBezTo>
                    <a:close/>
                  </a:path>
                </a:pathLst>
              </a:custGeom>
              <a:solidFill>
                <a:srgbClr val="FFC00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sp>
            <p:nvSpPr>
              <p:cNvPr id="89" name="Freeform: Shape 88"/>
              <p:cNvSpPr/>
              <p:nvPr/>
            </p:nvSpPr>
            <p:spPr>
              <a:xfrm>
                <a:off x="3526364" y="1611992"/>
                <a:ext cx="1206884" cy="1817007"/>
              </a:xfrm>
              <a:custGeom>
                <a:avLst/>
                <a:gdLst>
                  <a:gd name="connsiteX0" fmla="*/ -213 w 1206884"/>
                  <a:gd name="connsiteY0" fmla="*/ 1816932 h 1817007"/>
                  <a:gd name="connsiteX1" fmla="*/ 752415 w 1206884"/>
                  <a:gd name="connsiteY1" fmla="*/ -76 h 1817007"/>
                  <a:gd name="connsiteX2" fmla="*/ 1206671 w 1206884"/>
                  <a:gd name="connsiteY2" fmla="*/ 454181 h 1817007"/>
                  <a:gd name="connsiteX3" fmla="*/ 642201 w 1206884"/>
                  <a:gd name="connsiteY3" fmla="*/ 1816932 h 1817007"/>
                </a:gdLst>
                <a:ahLst/>
                <a:cxnLst>
                  <a:cxn ang="0">
                    <a:pos x="connsiteX0" y="connsiteY0"/>
                  </a:cxn>
                  <a:cxn ang="0">
                    <a:pos x="connsiteX1" y="connsiteY1"/>
                  </a:cxn>
                  <a:cxn ang="0">
                    <a:pos x="connsiteX2" y="connsiteY2"/>
                  </a:cxn>
                  <a:cxn ang="0">
                    <a:pos x="connsiteX3" y="connsiteY3"/>
                  </a:cxn>
                </a:cxnLst>
                <a:rect l="l" t="t" r="r" b="b"/>
                <a:pathLst>
                  <a:path w="1206884" h="1817007">
                    <a:moveTo>
                      <a:pt x="-213" y="1816932"/>
                    </a:moveTo>
                    <a:cubicBezTo>
                      <a:pt x="-213" y="1135418"/>
                      <a:pt x="270516" y="481822"/>
                      <a:pt x="752415" y="-76"/>
                    </a:cubicBezTo>
                    <a:lnTo>
                      <a:pt x="1206671" y="454181"/>
                    </a:lnTo>
                    <a:cubicBezTo>
                      <a:pt x="845245" y="815597"/>
                      <a:pt x="642201" y="1305802"/>
                      <a:pt x="642201" y="1816932"/>
                    </a:cubicBezTo>
                    <a:close/>
                  </a:path>
                </a:pathLst>
              </a:custGeom>
              <a:solidFill>
                <a:srgbClr val="FA005A"/>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90" name="Freeform: Shape 89"/>
              <p:cNvSpPr/>
              <p:nvPr/>
            </p:nvSpPr>
            <p:spPr>
              <a:xfrm>
                <a:off x="4278992" y="859367"/>
                <a:ext cx="1817007" cy="1206881"/>
              </a:xfrm>
              <a:custGeom>
                <a:avLst/>
                <a:gdLst>
                  <a:gd name="connsiteX0" fmla="*/ -213 w 1817007"/>
                  <a:gd name="connsiteY0" fmla="*/ 752549 h 1206881"/>
                  <a:gd name="connsiteX1" fmla="*/ 1816795 w 1817007"/>
                  <a:gd name="connsiteY1" fmla="*/ -76 h 1206881"/>
                  <a:gd name="connsiteX2" fmla="*/ 1816795 w 1817007"/>
                  <a:gd name="connsiteY2" fmla="*/ 642335 h 1206881"/>
                  <a:gd name="connsiteX3" fmla="*/ 454044 w 1817007"/>
                  <a:gd name="connsiteY3" fmla="*/ 1206805 h 1206881"/>
                </a:gdLst>
                <a:ahLst/>
                <a:cxnLst>
                  <a:cxn ang="0">
                    <a:pos x="connsiteX0" y="connsiteY0"/>
                  </a:cxn>
                  <a:cxn ang="0">
                    <a:pos x="connsiteX1" y="connsiteY1"/>
                  </a:cxn>
                  <a:cxn ang="0">
                    <a:pos x="connsiteX2" y="connsiteY2"/>
                  </a:cxn>
                  <a:cxn ang="0">
                    <a:pos x="connsiteX3" y="connsiteY3"/>
                  </a:cxn>
                </a:cxnLst>
                <a:rect l="l" t="t" r="r" b="b"/>
                <a:pathLst>
                  <a:path w="1817007" h="1206881">
                    <a:moveTo>
                      <a:pt x="-213" y="752549"/>
                    </a:moveTo>
                    <a:cubicBezTo>
                      <a:pt x="481695" y="270650"/>
                      <a:pt x="1135291" y="-76"/>
                      <a:pt x="1816795" y="-76"/>
                    </a:cubicBezTo>
                    <a:lnTo>
                      <a:pt x="1816795" y="642335"/>
                    </a:lnTo>
                    <a:cubicBezTo>
                      <a:pt x="1305665" y="642335"/>
                      <a:pt x="815470" y="845379"/>
                      <a:pt x="454044" y="1206805"/>
                    </a:cubicBezTo>
                    <a:close/>
                  </a:path>
                </a:pathLst>
              </a:custGeom>
              <a:solidFill>
                <a:srgbClr val="00B0F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grpSp>
        <p:sp>
          <p:nvSpPr>
            <p:cNvPr id="5" name="Freeform: Shape 4"/>
            <p:cNvSpPr/>
            <p:nvPr/>
          </p:nvSpPr>
          <p:spPr>
            <a:xfrm>
              <a:off x="15831" y="3005"/>
              <a:ext cx="2338" cy="4698"/>
            </a:xfrm>
            <a:custGeom>
              <a:avLst/>
              <a:gdLst>
                <a:gd name="connsiteX0" fmla="*/ 1478366 w 1478366"/>
                <a:gd name="connsiteY0" fmla="*/ 0 h 2983037"/>
                <a:gd name="connsiteX1" fmla="*/ 1478366 w 1478366"/>
                <a:gd name="connsiteY1" fmla="*/ 2983037 h 2983037"/>
                <a:gd name="connsiteX2" fmla="*/ 1339648 w 1478366"/>
                <a:gd name="connsiteY2" fmla="*/ 2976032 h 2983037"/>
                <a:gd name="connsiteX3" fmla="*/ 0 w 1478366"/>
                <a:gd name="connsiteY3" fmla="*/ 1491518 h 2983037"/>
                <a:gd name="connsiteX4" fmla="*/ 1339648 w 1478366"/>
                <a:gd name="connsiteY4" fmla="*/ 7004 h 298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366" h="2983037">
                  <a:moveTo>
                    <a:pt x="1478366" y="0"/>
                  </a:moveTo>
                  <a:lnTo>
                    <a:pt x="1478366" y="2983037"/>
                  </a:lnTo>
                  <a:lnTo>
                    <a:pt x="1339648" y="2976032"/>
                  </a:lnTo>
                  <a:cubicBezTo>
                    <a:pt x="587188" y="2899616"/>
                    <a:pt x="0" y="2264139"/>
                    <a:pt x="0" y="1491518"/>
                  </a:cubicBezTo>
                  <a:cubicBezTo>
                    <a:pt x="0" y="718897"/>
                    <a:pt x="587188" y="83421"/>
                    <a:pt x="1339648" y="7004"/>
                  </a:cubicBez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b="1" dirty="0"/>
                <a:t>    { }</a:t>
              </a:r>
              <a:endParaRPr lang="en-US" sz="3600" b="1" dirty="0"/>
            </a:p>
          </p:txBody>
        </p:sp>
        <p:sp>
          <p:nvSpPr>
            <p:cNvPr id="6" name="Oval 5"/>
            <p:cNvSpPr/>
            <p:nvPr/>
          </p:nvSpPr>
          <p:spPr>
            <a:xfrm>
              <a:off x="16377" y="1756"/>
              <a:ext cx="918" cy="914"/>
            </a:xfrm>
            <a:prstGeom prst="ellipse">
              <a:avLst/>
            </a:prstGeom>
            <a:solidFill>
              <a:srgbClr val="00B0F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 ]</a:t>
              </a:r>
              <a:endParaRPr lang="en-US" b="1" dirty="0"/>
            </a:p>
          </p:txBody>
        </p:sp>
        <p:sp>
          <p:nvSpPr>
            <p:cNvPr id="7" name="Oval 6"/>
            <p:cNvSpPr/>
            <p:nvPr/>
          </p:nvSpPr>
          <p:spPr>
            <a:xfrm>
              <a:off x="14573" y="3487"/>
              <a:ext cx="918" cy="914"/>
            </a:xfrm>
            <a:prstGeom prst="ellipse">
              <a:avLst/>
            </a:prstGeom>
            <a:solidFill>
              <a:srgbClr val="FA005A"/>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 )</a:t>
              </a:r>
              <a:endParaRPr lang="en-US" b="1" dirty="0"/>
            </a:p>
          </p:txBody>
        </p:sp>
        <p:sp>
          <p:nvSpPr>
            <p:cNvPr id="8" name="Oval 7"/>
            <p:cNvSpPr/>
            <p:nvPr/>
          </p:nvSpPr>
          <p:spPr>
            <a:xfrm>
              <a:off x="14617" y="6141"/>
              <a:ext cx="918" cy="914"/>
            </a:xfrm>
            <a:prstGeom prst="ellipse">
              <a:avLst/>
            </a:prstGeom>
            <a:solidFill>
              <a:srgbClr val="FFC00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a:t>
              </a:r>
              <a:endParaRPr lang="en-US" dirty="0"/>
            </a:p>
          </p:txBody>
        </p:sp>
        <p:sp>
          <p:nvSpPr>
            <p:cNvPr id="9" name="Oval 8"/>
            <p:cNvSpPr/>
            <p:nvPr/>
          </p:nvSpPr>
          <p:spPr>
            <a:xfrm>
              <a:off x="16377" y="8003"/>
              <a:ext cx="918" cy="914"/>
            </a:xfrm>
            <a:prstGeom prst="ellipse">
              <a:avLst/>
            </a:prstGeom>
            <a:solidFill>
              <a:srgbClr val="92D05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a:t>
              </a:r>
              <a:endParaRPr lang="en-US" dirty="0"/>
            </a:p>
          </p:txBody>
        </p:sp>
        <p:sp>
          <p:nvSpPr>
            <p:cNvPr id="28" name="Rectangle 27"/>
            <p:cNvSpPr/>
            <p:nvPr/>
          </p:nvSpPr>
          <p:spPr>
            <a:xfrm>
              <a:off x="1022" y="1645"/>
              <a:ext cx="6713" cy="7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nvGrpSpPr>
            <p:cNvPr id="29" name="Group 28"/>
            <p:cNvGrpSpPr/>
            <p:nvPr/>
          </p:nvGrpSpPr>
          <p:grpSpPr>
            <a:xfrm rot="5400000">
              <a:off x="1318" y="1450"/>
              <a:ext cx="1246" cy="1346"/>
              <a:chOff x="6118256" y="1371344"/>
              <a:chExt cx="791611" cy="850648"/>
            </a:xfrm>
            <a:solidFill>
              <a:srgbClr val="FFC000"/>
            </a:solidFill>
          </p:grpSpPr>
          <p:sp>
            <p:nvSpPr>
              <p:cNvPr id="47" name="Rectangle 46"/>
              <p:cNvSpPr/>
              <p:nvPr/>
            </p:nvSpPr>
            <p:spPr>
              <a:xfrm>
                <a:off x="6118256" y="1430381"/>
                <a:ext cx="791611" cy="7916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8" name="Right Triangle 47"/>
              <p:cNvSpPr/>
              <p:nvPr/>
            </p:nvSpPr>
            <p:spPr>
              <a:xfrm rot="16200000">
                <a:off x="6133697" y="1355906"/>
                <a:ext cx="61703" cy="9257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sp>
          <p:nvSpPr>
            <p:cNvPr id="30" name="Text Placeholder 2"/>
            <p:cNvSpPr txBox="1"/>
            <p:nvPr/>
          </p:nvSpPr>
          <p:spPr>
            <a:xfrm>
              <a:off x="2955" y="2079"/>
              <a:ext cx="2914" cy="360"/>
            </a:xfrm>
            <a:prstGeom prst="rect">
              <a:avLst/>
            </a:prstGeom>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FFC000"/>
                  </a:solidFill>
                  <a:latin typeface="Segoe UI" panose="020B0502040204020203" pitchFamily="34" charset="0"/>
                  <a:cs typeface="Segoe UI" panose="020B0502040204020203" pitchFamily="34" charset="0"/>
                </a:rPr>
                <a:t>Set</a:t>
              </a:r>
              <a:endParaRPr lang="en-US" sz="2000" b="1" dirty="0">
                <a:solidFill>
                  <a:srgbClr val="FFC000"/>
                </a:solidFill>
                <a:latin typeface="Segoe UI" panose="020B0502040204020203" pitchFamily="34" charset="0"/>
                <a:cs typeface="Segoe UI" panose="020B0502040204020203" pitchFamily="34" charset="0"/>
              </a:endParaRPr>
            </a:p>
          </p:txBody>
        </p:sp>
        <p:grpSp>
          <p:nvGrpSpPr>
            <p:cNvPr id="31" name="Group 30"/>
            <p:cNvGrpSpPr/>
            <p:nvPr/>
          </p:nvGrpSpPr>
          <p:grpSpPr>
            <a:xfrm>
              <a:off x="1658" y="1823"/>
              <a:ext cx="566" cy="600"/>
              <a:chOff x="7758113" y="3633788"/>
              <a:chExt cx="300038" cy="319087"/>
            </a:xfrm>
          </p:grpSpPr>
          <p:sp>
            <p:nvSpPr>
              <p:cNvPr id="39" name="Freeform 5"/>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0" name="Line 6"/>
              <p:cNvSpPr>
                <a:spLocks noChangeShapeType="1"/>
              </p:cNvSpPr>
              <p:nvPr/>
            </p:nvSpPr>
            <p:spPr bwMode="auto">
              <a:xfrm flipH="1">
                <a:off x="7900988" y="3952875"/>
                <a:ext cx="14288"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1" name="Line 7"/>
              <p:cNvSpPr>
                <a:spLocks noChangeShapeType="1"/>
              </p:cNvSpPr>
              <p:nvPr/>
            </p:nvSpPr>
            <p:spPr bwMode="auto">
              <a:xfrm flipH="1">
                <a:off x="7885113" y="3922713"/>
                <a:ext cx="46038"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2" name="Line 8"/>
              <p:cNvSpPr>
                <a:spLocks noChangeShapeType="1"/>
              </p:cNvSpPr>
              <p:nvPr/>
            </p:nvSpPr>
            <p:spPr bwMode="auto">
              <a:xfrm>
                <a:off x="7908926" y="3633788"/>
                <a:ext cx="0" cy="30163"/>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3" name="Line 9"/>
              <p:cNvSpPr>
                <a:spLocks noChangeShapeType="1"/>
              </p:cNvSpPr>
              <p:nvPr/>
            </p:nvSpPr>
            <p:spPr bwMode="auto">
              <a:xfrm flipH="1">
                <a:off x="8027988" y="3786188"/>
                <a:ext cx="30163"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4" name="Line 10"/>
              <p:cNvSpPr>
                <a:spLocks noChangeShapeType="1"/>
              </p:cNvSpPr>
              <p:nvPr/>
            </p:nvSpPr>
            <p:spPr bwMode="auto">
              <a:xfrm>
                <a:off x="7758113" y="3786188"/>
                <a:ext cx="30163"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5" name="Line 11"/>
              <p:cNvSpPr>
                <a:spLocks noChangeShapeType="1"/>
              </p:cNvSpPr>
              <p:nvPr/>
            </p:nvSpPr>
            <p:spPr bwMode="auto">
              <a:xfrm>
                <a:off x="7791451" y="3668713"/>
                <a:ext cx="30163" cy="30163"/>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6" name="Line 12"/>
              <p:cNvSpPr>
                <a:spLocks noChangeShapeType="1"/>
              </p:cNvSpPr>
              <p:nvPr/>
            </p:nvSpPr>
            <p:spPr bwMode="auto">
              <a:xfrm flipH="1">
                <a:off x="7994651" y="3668713"/>
                <a:ext cx="30163" cy="30163"/>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pic>
        <p:nvPicPr>
          <p:cNvPr id="10"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grpSp>
        <p:nvGrpSpPr>
          <p:cNvPr id="2" name="Group 1"/>
          <p:cNvGrpSpPr/>
          <p:nvPr/>
        </p:nvGrpSpPr>
        <p:grpSpPr>
          <a:xfrm>
            <a:off x="172720" y="216535"/>
            <a:ext cx="5847080" cy="725170"/>
            <a:chOff x="272" y="341"/>
            <a:chExt cx="9208" cy="1142"/>
          </a:xfrm>
        </p:grpSpPr>
        <p:sp>
          <p:nvSpPr>
            <p:cNvPr id="12" name="Rectangles 11"/>
            <p:cNvSpPr/>
            <p:nvPr>
              <p:custDataLst>
                <p:tags r:id="rId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8"/>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SET</a:t>
              </a:r>
              <a:endParaRPr lang="en-US" sz="3200"/>
            </a:p>
          </p:txBody>
        </p:sp>
      </p:grpSp>
      <p:sp>
        <p:nvSpPr>
          <p:cNvPr id="58" name="TextBox 122"/>
          <p:cNvSpPr txBox="1"/>
          <p:nvPr>
            <p:custDataLst>
              <p:tags r:id="rId9"/>
            </p:custDataLst>
          </p:nvPr>
        </p:nvSpPr>
        <p:spPr>
          <a:xfrm>
            <a:off x="560070" y="1927860"/>
            <a:ext cx="3934460" cy="4495800"/>
          </a:xfrm>
          <a:prstGeom prst="rect">
            <a:avLst/>
          </a:prstGeom>
          <a:noFill/>
        </p:spPr>
        <p:txBody>
          <a:bodyPr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rPr>
              <a:t>Sets </a:t>
            </a:r>
            <a:r>
              <a:rPr lang="da-DK" sz="1600" dirty="0">
                <a:latin typeface="Microsoft YaHei UI" panose="020B0503020204020204" charset="-122"/>
                <a:ea typeface="Microsoft YaHei UI" panose="020B0503020204020204" charset="-122"/>
                <a:cs typeface="Segoe UI" panose="020B0502040204020203" pitchFamily="34" charset="0"/>
              </a:rPr>
              <a:t>are used to store multiple items in a single variable.</a:t>
            </a:r>
            <a:endParaRPr lang="da-DK" sz="1600" dirty="0">
              <a:latin typeface="Microsoft YaHei UI" panose="020B0503020204020204" charset="-122"/>
              <a:ea typeface="Microsoft YaHei UI" panose="020B0503020204020204" charset="-122"/>
              <a:cs typeface="Segoe UI" panose="020B0502040204020203" pitchFamily="34" charset="0"/>
            </a:endParaRPr>
          </a:p>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rPr>
              <a:t>A set is a collection which is unordered, unchangeable, and unindexed.</a:t>
            </a:r>
            <a:endParaRPr lang="en-US" altLang="da-DK" sz="1600" dirty="0">
              <a:latin typeface="Microsoft YaHei UI" panose="020B0503020204020204" charset="-122"/>
              <a:ea typeface="Microsoft YaHei UI" panose="020B0503020204020204" charset="-122"/>
              <a:cs typeface="Segoe UI" panose="020B0502040204020203" pitchFamily="34" charset="0"/>
            </a:endParaRPr>
          </a:p>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rPr>
              <a:t>Sets are written with curly brackets.</a:t>
            </a:r>
            <a:endParaRPr lang="en-US" altLang="da-DK" sz="1600" dirty="0">
              <a:latin typeface="Microsoft YaHei UI" panose="020B0503020204020204" charset="-122"/>
              <a:ea typeface="Microsoft YaHei UI" panose="020B0503020204020204" charset="-122"/>
              <a:cs typeface="Segoe UI" panose="020B0502040204020203" pitchFamily="34" charset="0"/>
            </a:endParaRPr>
          </a:p>
          <a:p>
            <a:pPr indent="0">
              <a:spcAft>
                <a:spcPts val="1200"/>
              </a:spcAft>
              <a:buFont typeface="Arial" panose="020B0604020202020204" pitchFamily="34" charset="0"/>
              <a:buNone/>
            </a:pPr>
            <a:r>
              <a:rPr lang="en-US" altLang="da-DK" sz="1600" b="1" dirty="0">
                <a:solidFill>
                  <a:srgbClr val="FFC000"/>
                </a:solidFill>
                <a:latin typeface="Microsoft YaHei UI" panose="020B0503020204020204" charset="-122"/>
                <a:ea typeface="Microsoft YaHei UI" panose="020B0503020204020204" charset="-122"/>
                <a:cs typeface="Segoe UI" panose="020B0502040204020203" pitchFamily="34" charset="0"/>
              </a:rPr>
              <a:t>Syntax: </a:t>
            </a:r>
            <a:endParaRPr lang="en-US" altLang="da-DK" sz="1600" b="1" dirty="0">
              <a:solidFill>
                <a:srgbClr val="FFC000"/>
              </a:solidFill>
              <a:latin typeface="Microsoft YaHei UI" panose="020B0503020204020204" charset="-122"/>
              <a:ea typeface="Microsoft YaHei UI" panose="020B0503020204020204" charset="-122"/>
              <a:cs typeface="Segoe UI" panose="020B0502040204020203" pitchFamily="34" charset="0"/>
            </a:endParaRPr>
          </a:p>
          <a:p>
            <a:pPr marL="285750" indent="-285750">
              <a:lnSpc>
                <a:spcPct val="60000"/>
              </a:lnSpc>
              <a:spcAft>
                <a:spcPts val="1200"/>
              </a:spcAft>
              <a:buFont typeface="Wingdings" panose="05000000000000000000" charset="0"/>
              <a:buChar char="§"/>
            </a:pPr>
            <a:r>
              <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rPr>
              <a:t>my_set = {1, 2, 3, 4}</a:t>
            </a:r>
            <a:endPar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endParaRPr>
          </a:p>
          <a:p>
            <a:pPr indent="0">
              <a:lnSpc>
                <a:spcPct val="60000"/>
              </a:lnSpc>
              <a:spcAft>
                <a:spcPts val="1200"/>
              </a:spcAft>
              <a:buFont typeface="Arial" panose="020B0604020202020204" pitchFamily="34" charset="0"/>
              <a:buNone/>
            </a:pPr>
            <a:r>
              <a:rPr lang="en-US" altLang="da-DK" sz="1600" b="1" dirty="0">
                <a:solidFill>
                  <a:srgbClr val="FFC000"/>
                </a:solidFill>
                <a:latin typeface="Microsoft YaHei UI" panose="020B0503020204020204" charset="-122"/>
                <a:ea typeface="Microsoft YaHei UI" panose="020B0503020204020204" charset="-122"/>
                <a:cs typeface="Segoe UI" panose="020B0502040204020203" pitchFamily="34" charset="0"/>
              </a:rPr>
              <a:t>Empty set: </a:t>
            </a:r>
            <a:endParaRPr lang="en-US" altLang="da-DK" sz="1600" b="1" dirty="0">
              <a:solidFill>
                <a:srgbClr val="FFC000"/>
              </a:solidFill>
              <a:latin typeface="Microsoft YaHei UI" panose="020B0503020204020204" charset="-122"/>
              <a:ea typeface="Microsoft YaHei UI" panose="020B0503020204020204" charset="-122"/>
              <a:cs typeface="Segoe UI" panose="020B0502040204020203" pitchFamily="34" charset="0"/>
            </a:endParaRPr>
          </a:p>
          <a:p>
            <a:pPr marL="342900" indent="-342900">
              <a:lnSpc>
                <a:spcPct val="60000"/>
              </a:lnSpc>
              <a:spcAft>
                <a:spcPts val="1200"/>
              </a:spcAft>
              <a:buFont typeface="Wingdings" panose="05000000000000000000" charset="0"/>
              <a:buChar char="§"/>
            </a:pPr>
            <a:r>
              <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rPr>
              <a:t>empty_set = set()</a:t>
            </a:r>
            <a:endPar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endParaRPr>
          </a:p>
          <a:p>
            <a:pPr indent="0">
              <a:lnSpc>
                <a:spcPct val="60000"/>
              </a:lnSpc>
              <a:spcAft>
                <a:spcPts val="1200"/>
              </a:spcAft>
              <a:buFont typeface="Arial" panose="020B0604020202020204" pitchFamily="34" charset="0"/>
              <a:buNone/>
            </a:pPr>
            <a:r>
              <a:rPr lang="en-US" altLang="da-DK" sz="1600" b="1" dirty="0">
                <a:solidFill>
                  <a:srgbClr val="FFC000"/>
                </a:solidFill>
                <a:latin typeface="Microsoft YaHei UI" panose="020B0503020204020204" charset="-122"/>
                <a:ea typeface="Microsoft YaHei UI" panose="020B0503020204020204" charset="-122"/>
                <a:cs typeface="Segoe UI" panose="020B0502040204020203" pitchFamily="34" charset="0"/>
              </a:rPr>
              <a:t>Mixed data types:</a:t>
            </a:r>
            <a:r>
              <a:rPr lang="en-US" altLang="da-DK" sz="1600" b="1" dirty="0">
                <a:solidFill>
                  <a:srgbClr val="FA005A"/>
                </a:solidFill>
                <a:latin typeface="Microsoft YaHei UI" panose="020B0503020204020204" charset="-122"/>
                <a:ea typeface="Microsoft YaHei UI" panose="020B0503020204020204" charset="-122"/>
                <a:cs typeface="Segoe UI" panose="020B0502040204020203" pitchFamily="34" charset="0"/>
              </a:rPr>
              <a:t> </a:t>
            </a:r>
            <a:endParaRPr lang="en-US" altLang="da-DK" sz="1600" b="1" dirty="0">
              <a:solidFill>
                <a:srgbClr val="FA005A"/>
              </a:solidFill>
              <a:latin typeface="Microsoft YaHei UI" panose="020B0503020204020204" charset="-122"/>
              <a:ea typeface="Microsoft YaHei UI" panose="020B0503020204020204" charset="-122"/>
              <a:cs typeface="Segoe UI" panose="020B0502040204020203" pitchFamily="34" charset="0"/>
            </a:endParaRPr>
          </a:p>
          <a:p>
            <a:pPr marL="342900" indent="-342900">
              <a:lnSpc>
                <a:spcPct val="60000"/>
              </a:lnSpc>
              <a:spcAft>
                <a:spcPts val="1200"/>
              </a:spcAft>
              <a:buFont typeface="Wingdings" panose="05000000000000000000" charset="0"/>
              <a:buChar char="§"/>
            </a:pPr>
            <a:r>
              <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rPr>
              <a:t>mixed_set = {1, "two", 3.0, True}</a:t>
            </a:r>
            <a:endPar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endParaRPr>
          </a:p>
        </p:txBody>
      </p:sp>
      <p:pic>
        <p:nvPicPr>
          <p:cNvPr id="3" name="Content Placeholder 2"/>
          <p:cNvPicPr>
            <a:picLocks noChangeAspect="1"/>
          </p:cNvPicPr>
          <p:nvPr>
            <p:ph idx="1"/>
          </p:nvPr>
        </p:nvPicPr>
        <p:blipFill>
          <a:blip r:embed="rId10"/>
          <a:srcRect t="6067"/>
        </p:blipFill>
        <p:spPr>
          <a:xfrm>
            <a:off x="5021580" y="1036955"/>
            <a:ext cx="4610735" cy="5537200"/>
          </a:xfrm>
          <a:prstGeom prst="rect">
            <a:avLst/>
          </a:prstGeom>
        </p:spPr>
      </p:pic>
      <p:grpSp>
        <p:nvGrpSpPr>
          <p:cNvPr id="66" name="Group 65"/>
          <p:cNvGrpSpPr/>
          <p:nvPr/>
        </p:nvGrpSpPr>
        <p:grpSpPr>
          <a:xfrm>
            <a:off x="5189220" y="2341880"/>
            <a:ext cx="4042410" cy="3554730"/>
            <a:chOff x="8172" y="3688"/>
            <a:chExt cx="6366" cy="5598"/>
          </a:xfrm>
        </p:grpSpPr>
        <p:grpSp>
          <p:nvGrpSpPr>
            <p:cNvPr id="63" name="Group 62"/>
            <p:cNvGrpSpPr/>
            <p:nvPr/>
          </p:nvGrpSpPr>
          <p:grpSpPr>
            <a:xfrm>
              <a:off x="8172" y="4442"/>
              <a:ext cx="5515" cy="4845"/>
              <a:chOff x="8172" y="4442"/>
              <a:chExt cx="5515" cy="4845"/>
            </a:xfrm>
          </p:grpSpPr>
          <p:sp>
            <p:nvSpPr>
              <p:cNvPr id="18" name="Text Box 17"/>
              <p:cNvSpPr txBox="1"/>
              <p:nvPr/>
            </p:nvSpPr>
            <p:spPr>
              <a:xfrm>
                <a:off x="13038" y="6044"/>
                <a:ext cx="639" cy="580"/>
              </a:xfrm>
              <a:prstGeom prst="rect">
                <a:avLst/>
              </a:prstGeom>
              <a:noFill/>
            </p:spPr>
            <p:txBody>
              <a:bodyPr wrap="square" rtlCol="0">
                <a:spAutoFit/>
              </a:bodyPr>
              <a:p>
                <a:r>
                  <a:rPr lang="en-US"/>
                  <a:t>,</a:t>
                </a:r>
                <a:endParaRPr lang="en-US"/>
              </a:p>
            </p:txBody>
          </p:sp>
          <p:sp>
            <p:nvSpPr>
              <p:cNvPr id="26" name="Text Box 25"/>
              <p:cNvSpPr txBox="1"/>
              <p:nvPr>
                <p:custDataLst>
                  <p:tags r:id="rId11"/>
                </p:custDataLst>
              </p:nvPr>
            </p:nvSpPr>
            <p:spPr>
              <a:xfrm>
                <a:off x="13049" y="8707"/>
                <a:ext cx="639" cy="580"/>
              </a:xfrm>
              <a:prstGeom prst="rect">
                <a:avLst/>
              </a:prstGeom>
              <a:noFill/>
            </p:spPr>
            <p:txBody>
              <a:bodyPr wrap="square" rtlCol="0">
                <a:spAutoFit/>
              </a:bodyPr>
              <a:p>
                <a:r>
                  <a:rPr lang="en-US"/>
                  <a:t>,</a:t>
                </a:r>
                <a:endParaRPr lang="en-US"/>
              </a:p>
            </p:txBody>
          </p:sp>
          <p:sp>
            <p:nvSpPr>
              <p:cNvPr id="32" name="Text Box 31"/>
              <p:cNvSpPr txBox="1"/>
              <p:nvPr>
                <p:custDataLst>
                  <p:tags r:id="rId12"/>
                </p:custDataLst>
              </p:nvPr>
            </p:nvSpPr>
            <p:spPr>
              <a:xfrm>
                <a:off x="8182" y="8179"/>
                <a:ext cx="639" cy="580"/>
              </a:xfrm>
              <a:prstGeom prst="rect">
                <a:avLst/>
              </a:prstGeom>
              <a:noFill/>
            </p:spPr>
            <p:txBody>
              <a:bodyPr wrap="square" rtlCol="0">
                <a:spAutoFit/>
              </a:bodyPr>
              <a:p>
                <a:r>
                  <a:rPr lang="en-US"/>
                  <a:t>,</a:t>
                </a:r>
                <a:endParaRPr lang="en-US"/>
              </a:p>
            </p:txBody>
          </p:sp>
          <p:sp>
            <p:nvSpPr>
              <p:cNvPr id="33" name="Text Box 32"/>
              <p:cNvSpPr txBox="1"/>
              <p:nvPr>
                <p:custDataLst>
                  <p:tags r:id="rId13"/>
                </p:custDataLst>
              </p:nvPr>
            </p:nvSpPr>
            <p:spPr>
              <a:xfrm>
                <a:off x="8503" y="8175"/>
                <a:ext cx="639" cy="580"/>
              </a:xfrm>
              <a:prstGeom prst="rect">
                <a:avLst/>
              </a:prstGeom>
              <a:noFill/>
            </p:spPr>
            <p:txBody>
              <a:bodyPr wrap="square" rtlCol="0">
                <a:spAutoFit/>
              </a:bodyPr>
              <a:p>
                <a:r>
                  <a:rPr lang="en-US"/>
                  <a:t>,</a:t>
                </a:r>
                <a:endParaRPr lang="en-US"/>
              </a:p>
            </p:txBody>
          </p:sp>
          <p:sp>
            <p:nvSpPr>
              <p:cNvPr id="34" name="Text Box 33"/>
              <p:cNvSpPr txBox="1"/>
              <p:nvPr/>
            </p:nvSpPr>
            <p:spPr>
              <a:xfrm>
                <a:off x="8679" y="8231"/>
                <a:ext cx="120" cy="206"/>
              </a:xfrm>
              <a:prstGeom prst="rect">
                <a:avLst/>
              </a:prstGeom>
              <a:solidFill>
                <a:srgbClr val="F9DD0F"/>
              </a:solidFill>
              <a:ln>
                <a:solidFill>
                  <a:srgbClr val="F9DD0F"/>
                </a:solidFill>
              </a:ln>
            </p:spPr>
            <p:txBody>
              <a:bodyPr wrap="square" rtlCol="0">
                <a:noAutofit/>
              </a:bodyPr>
              <a:p>
                <a:endParaRPr lang="en-US"/>
              </a:p>
            </p:txBody>
          </p:sp>
          <p:sp>
            <p:nvSpPr>
              <p:cNvPr id="35" name="Text Box 34"/>
              <p:cNvSpPr txBox="1"/>
              <p:nvPr>
                <p:custDataLst>
                  <p:tags r:id="rId14"/>
                </p:custDataLst>
              </p:nvPr>
            </p:nvSpPr>
            <p:spPr>
              <a:xfrm>
                <a:off x="8339" y="8291"/>
                <a:ext cx="120" cy="206"/>
              </a:xfrm>
              <a:prstGeom prst="rect">
                <a:avLst/>
              </a:prstGeom>
              <a:solidFill>
                <a:srgbClr val="F9DD0F"/>
              </a:solidFill>
              <a:ln>
                <a:solidFill>
                  <a:srgbClr val="F9DD0F"/>
                </a:solidFill>
              </a:ln>
            </p:spPr>
            <p:txBody>
              <a:bodyPr wrap="square" rtlCol="0">
                <a:noAutofit/>
              </a:bodyPr>
              <a:p>
                <a:endParaRPr lang="en-US"/>
              </a:p>
            </p:txBody>
          </p:sp>
          <p:sp>
            <p:nvSpPr>
              <p:cNvPr id="36" name="Text Box 35"/>
              <p:cNvSpPr txBox="1"/>
              <p:nvPr>
                <p:custDataLst>
                  <p:tags r:id="rId15"/>
                </p:custDataLst>
              </p:nvPr>
            </p:nvSpPr>
            <p:spPr>
              <a:xfrm flipH="1">
                <a:off x="8339" y="8521"/>
                <a:ext cx="120" cy="120"/>
              </a:xfrm>
              <a:prstGeom prst="rect">
                <a:avLst/>
              </a:prstGeom>
              <a:solidFill>
                <a:srgbClr val="F9DD0F"/>
              </a:solidFill>
              <a:ln>
                <a:solidFill>
                  <a:srgbClr val="F9DD0F"/>
                </a:solidFill>
              </a:ln>
            </p:spPr>
            <p:txBody>
              <a:bodyPr wrap="square" rtlCol="0">
                <a:noAutofit/>
              </a:bodyPr>
              <a:p>
                <a:endParaRPr lang="en-US"/>
              </a:p>
            </p:txBody>
          </p:sp>
          <p:sp>
            <p:nvSpPr>
              <p:cNvPr id="37" name="Text Box 36"/>
              <p:cNvSpPr txBox="1"/>
              <p:nvPr>
                <p:custDataLst>
                  <p:tags r:id="rId16"/>
                </p:custDataLst>
              </p:nvPr>
            </p:nvSpPr>
            <p:spPr>
              <a:xfrm>
                <a:off x="8215" y="8195"/>
                <a:ext cx="639" cy="580"/>
              </a:xfrm>
              <a:prstGeom prst="rect">
                <a:avLst/>
              </a:prstGeom>
              <a:noFill/>
            </p:spPr>
            <p:txBody>
              <a:bodyPr wrap="square" rtlCol="0">
                <a:spAutoFit/>
              </a:bodyPr>
              <a:p>
                <a:r>
                  <a:rPr lang="en-US"/>
                  <a:t>,</a:t>
                </a:r>
                <a:endParaRPr lang="en-US"/>
              </a:p>
            </p:txBody>
          </p:sp>
          <p:sp>
            <p:nvSpPr>
              <p:cNvPr id="38" name="Text Box 37"/>
              <p:cNvSpPr txBox="1"/>
              <p:nvPr>
                <p:custDataLst>
                  <p:tags r:id="rId17"/>
                </p:custDataLst>
              </p:nvPr>
            </p:nvSpPr>
            <p:spPr>
              <a:xfrm>
                <a:off x="8172" y="4442"/>
                <a:ext cx="639" cy="580"/>
              </a:xfrm>
              <a:prstGeom prst="rect">
                <a:avLst/>
              </a:prstGeom>
              <a:noFill/>
            </p:spPr>
            <p:txBody>
              <a:bodyPr wrap="square" rtlCol="0">
                <a:spAutoFit/>
              </a:bodyPr>
              <a:p>
                <a:r>
                  <a:rPr lang="en-US"/>
                  <a:t>,</a:t>
                </a:r>
                <a:endParaRPr lang="en-US"/>
              </a:p>
            </p:txBody>
          </p:sp>
          <p:sp>
            <p:nvSpPr>
              <p:cNvPr id="49" name="Text Box 48"/>
              <p:cNvSpPr txBox="1"/>
              <p:nvPr>
                <p:custDataLst>
                  <p:tags r:id="rId18"/>
                </p:custDataLst>
              </p:nvPr>
            </p:nvSpPr>
            <p:spPr>
              <a:xfrm>
                <a:off x="8438" y="5512"/>
                <a:ext cx="639" cy="580"/>
              </a:xfrm>
              <a:prstGeom prst="rect">
                <a:avLst/>
              </a:prstGeom>
              <a:noFill/>
            </p:spPr>
            <p:txBody>
              <a:bodyPr wrap="square" rtlCol="0">
                <a:spAutoFit/>
              </a:bodyPr>
              <a:p>
                <a:r>
                  <a:rPr lang="en-US"/>
                  <a:t>,</a:t>
                </a:r>
                <a:endParaRPr lang="en-US"/>
              </a:p>
            </p:txBody>
          </p:sp>
          <p:sp>
            <p:nvSpPr>
              <p:cNvPr id="50" name="Text Box 49"/>
              <p:cNvSpPr txBox="1"/>
              <p:nvPr>
                <p:custDataLst>
                  <p:tags r:id="rId19"/>
                </p:custDataLst>
              </p:nvPr>
            </p:nvSpPr>
            <p:spPr>
              <a:xfrm>
                <a:off x="8438" y="6066"/>
                <a:ext cx="639" cy="580"/>
              </a:xfrm>
              <a:prstGeom prst="rect">
                <a:avLst/>
              </a:prstGeom>
              <a:noFill/>
            </p:spPr>
            <p:txBody>
              <a:bodyPr wrap="square" rtlCol="0">
                <a:spAutoFit/>
              </a:bodyPr>
              <a:p>
                <a:r>
                  <a:rPr lang="en-US"/>
                  <a:t>,</a:t>
                </a:r>
                <a:endParaRPr lang="en-US"/>
              </a:p>
            </p:txBody>
          </p:sp>
          <p:sp>
            <p:nvSpPr>
              <p:cNvPr id="51" name="Text Box 50"/>
              <p:cNvSpPr txBox="1"/>
              <p:nvPr>
                <p:custDataLst>
                  <p:tags r:id="rId20"/>
                </p:custDataLst>
              </p:nvPr>
            </p:nvSpPr>
            <p:spPr>
              <a:xfrm>
                <a:off x="8183" y="6586"/>
                <a:ext cx="639" cy="580"/>
              </a:xfrm>
              <a:prstGeom prst="rect">
                <a:avLst/>
              </a:prstGeom>
              <a:noFill/>
            </p:spPr>
            <p:txBody>
              <a:bodyPr wrap="square" rtlCol="0">
                <a:spAutoFit/>
              </a:bodyPr>
              <a:p>
                <a:r>
                  <a:rPr lang="en-US"/>
                  <a:t>,</a:t>
                </a:r>
                <a:endParaRPr lang="en-US"/>
              </a:p>
            </p:txBody>
          </p:sp>
          <p:sp>
            <p:nvSpPr>
              <p:cNvPr id="52" name="Text Box 51"/>
              <p:cNvSpPr txBox="1"/>
              <p:nvPr>
                <p:custDataLst>
                  <p:tags r:id="rId21"/>
                </p:custDataLst>
              </p:nvPr>
            </p:nvSpPr>
            <p:spPr>
              <a:xfrm>
                <a:off x="8303" y="7118"/>
                <a:ext cx="639" cy="580"/>
              </a:xfrm>
              <a:prstGeom prst="rect">
                <a:avLst/>
              </a:prstGeom>
              <a:noFill/>
            </p:spPr>
            <p:txBody>
              <a:bodyPr wrap="square" rtlCol="0">
                <a:spAutoFit/>
              </a:bodyPr>
              <a:p>
                <a:r>
                  <a:rPr lang="en-US"/>
                  <a:t>,</a:t>
                </a:r>
                <a:endParaRPr lang="en-US"/>
              </a:p>
            </p:txBody>
          </p:sp>
          <p:sp>
            <p:nvSpPr>
              <p:cNvPr id="53" name="Text Box 52"/>
              <p:cNvSpPr txBox="1"/>
              <p:nvPr>
                <p:custDataLst>
                  <p:tags r:id="rId22"/>
                </p:custDataLst>
              </p:nvPr>
            </p:nvSpPr>
            <p:spPr>
              <a:xfrm>
                <a:off x="8317" y="7651"/>
                <a:ext cx="639" cy="580"/>
              </a:xfrm>
              <a:prstGeom prst="rect">
                <a:avLst/>
              </a:prstGeom>
              <a:noFill/>
            </p:spPr>
            <p:txBody>
              <a:bodyPr wrap="square" rtlCol="0">
                <a:spAutoFit/>
              </a:bodyPr>
              <a:p>
                <a:r>
                  <a:rPr lang="en-US"/>
                  <a:t>,</a:t>
                </a:r>
                <a:endParaRPr lang="en-US"/>
              </a:p>
            </p:txBody>
          </p:sp>
          <p:sp>
            <p:nvSpPr>
              <p:cNvPr id="54" name="Text Box 53"/>
              <p:cNvSpPr txBox="1"/>
              <p:nvPr>
                <p:custDataLst>
                  <p:tags r:id="rId23"/>
                </p:custDataLst>
              </p:nvPr>
            </p:nvSpPr>
            <p:spPr>
              <a:xfrm>
                <a:off x="8559" y="7639"/>
                <a:ext cx="639" cy="580"/>
              </a:xfrm>
              <a:prstGeom prst="rect">
                <a:avLst/>
              </a:prstGeom>
              <a:noFill/>
            </p:spPr>
            <p:txBody>
              <a:bodyPr wrap="square" rtlCol="0">
                <a:spAutoFit/>
              </a:bodyPr>
              <a:p>
                <a:r>
                  <a:rPr lang="en-US"/>
                  <a:t>,</a:t>
                </a:r>
                <a:endParaRPr lang="en-US"/>
              </a:p>
            </p:txBody>
          </p:sp>
        </p:grpSp>
        <p:sp>
          <p:nvSpPr>
            <p:cNvPr id="64" name="Text Box 63"/>
            <p:cNvSpPr txBox="1"/>
            <p:nvPr/>
          </p:nvSpPr>
          <p:spPr>
            <a:xfrm flipH="1">
              <a:off x="14216" y="3688"/>
              <a:ext cx="322" cy="250"/>
            </a:xfrm>
            <a:prstGeom prst="rect">
              <a:avLst/>
            </a:prstGeom>
            <a:noFill/>
          </p:spPr>
          <p:txBody>
            <a:bodyPr wrap="square" rtlCol="0">
              <a:noAutofit/>
            </a:bodyPr>
            <a:p>
              <a:pPr>
                <a:lnSpc>
                  <a:spcPct val="20000"/>
                </a:lnSpc>
              </a:pPr>
              <a:r>
                <a:rPr lang="en-US"/>
                <a:t>.</a:t>
              </a:r>
              <a:endParaRPr lang="en-US"/>
            </a:p>
          </p:txBody>
        </p:sp>
        <p:sp>
          <p:nvSpPr>
            <p:cNvPr id="65" name="Text Box 64"/>
            <p:cNvSpPr txBox="1"/>
            <p:nvPr>
              <p:custDataLst>
                <p:tags r:id="rId24"/>
              </p:custDataLst>
            </p:nvPr>
          </p:nvSpPr>
          <p:spPr>
            <a:xfrm flipH="1">
              <a:off x="13034" y="4442"/>
              <a:ext cx="120" cy="539"/>
            </a:xfrm>
            <a:prstGeom prst="rect">
              <a:avLst/>
            </a:prstGeom>
            <a:solidFill>
              <a:srgbClr val="F9DD0F"/>
            </a:solidFill>
          </p:spPr>
          <p:txBody>
            <a:bodyPr wrap="square" rtlCol="0">
              <a:noAutofit/>
            </a:bodyPr>
            <a:p>
              <a:pPr algn="ctr">
                <a:lnSpc>
                  <a:spcPct val="90000"/>
                </a:lnSpc>
              </a:pPr>
              <a:r>
                <a:rPr lang="en-US"/>
                <a:t>‘</a:t>
              </a:r>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Rectangles 2"/>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2" name="Group 1"/>
          <p:cNvGrpSpPr/>
          <p:nvPr/>
        </p:nvGrpSpPr>
        <p:grpSpPr>
          <a:xfrm>
            <a:off x="3902985" y="1667780"/>
            <a:ext cx="4308476" cy="4335570"/>
            <a:chOff x="3692612" y="1362678"/>
            <a:chExt cx="4803600" cy="4833808"/>
          </a:xfrm>
        </p:grpSpPr>
        <p:grpSp>
          <p:nvGrpSpPr>
            <p:cNvPr id="4" name="Group 3"/>
            <p:cNvGrpSpPr/>
            <p:nvPr/>
          </p:nvGrpSpPr>
          <p:grpSpPr>
            <a:xfrm>
              <a:off x="3692612" y="4460961"/>
              <a:ext cx="4803600" cy="1691983"/>
              <a:chOff x="3524752" y="4580881"/>
              <a:chExt cx="4803600" cy="1691983"/>
            </a:xfrm>
          </p:grpSpPr>
          <p:sp>
            <p:nvSpPr>
              <p:cNvPr id="5" name="Oval 4"/>
              <p:cNvSpPr/>
              <p:nvPr>
                <p:custDataLst>
                  <p:tags r:id="rId1"/>
                </p:custDataLst>
              </p:nvPr>
            </p:nvSpPr>
            <p:spPr>
              <a:xfrm rot="19704127">
                <a:off x="4962272" y="4823885"/>
                <a:ext cx="3366080" cy="1448979"/>
              </a:xfrm>
              <a:prstGeom prst="ellipse">
                <a:avLst/>
              </a:prstGeom>
              <a:gradFill flip="none" rotWithShape="1">
                <a:gsLst>
                  <a:gs pos="0">
                    <a:schemeClr val="tx1">
                      <a:lumMod val="16000"/>
                      <a:alpha val="49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 name="Oval 5"/>
              <p:cNvSpPr/>
              <p:nvPr>
                <p:custDataLst>
                  <p:tags r:id="rId2"/>
                </p:custDataLst>
              </p:nvPr>
            </p:nvSpPr>
            <p:spPr>
              <a:xfrm rot="2437725">
                <a:off x="3524752" y="4580881"/>
                <a:ext cx="3438983" cy="1668270"/>
              </a:xfrm>
              <a:prstGeom prst="ellipse">
                <a:avLst/>
              </a:prstGeom>
              <a:gradFill flip="none" rotWithShape="1">
                <a:gsLst>
                  <a:gs pos="0">
                    <a:schemeClr val="tx1">
                      <a:lumMod val="16000"/>
                      <a:alpha val="44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7" name="Group 6"/>
            <p:cNvGrpSpPr/>
            <p:nvPr/>
          </p:nvGrpSpPr>
          <p:grpSpPr>
            <a:xfrm>
              <a:off x="4073912" y="1366956"/>
              <a:ext cx="4376720" cy="4825252"/>
              <a:chOff x="3902172" y="1482598"/>
              <a:chExt cx="4384480" cy="4833808"/>
            </a:xfrm>
            <a:solidFill>
              <a:schemeClr val="tx1">
                <a:lumMod val="75000"/>
                <a:lumOff val="25000"/>
              </a:schemeClr>
            </a:solidFill>
          </p:grpSpPr>
          <p:sp>
            <p:nvSpPr>
              <p:cNvPr id="12" name="Freeform 6"/>
              <p:cNvSpPr/>
              <p:nvPr>
                <p:custDataLst>
                  <p:tags r:id="rId3"/>
                </p:custDataLst>
              </p:nvPr>
            </p:nvSpPr>
            <p:spPr bwMode="auto">
              <a:xfrm>
                <a:off x="3902172" y="2192845"/>
                <a:ext cx="1889614" cy="4123561"/>
              </a:xfrm>
              <a:custGeom>
                <a:avLst/>
                <a:gdLst>
                  <a:gd name="T0" fmla="*/ 0 w 3019"/>
                  <a:gd name="T1" fmla="*/ 0 h 6398"/>
                  <a:gd name="T2" fmla="*/ 3019 w 3019"/>
                  <a:gd name="T3" fmla="*/ 2016 h 6398"/>
                  <a:gd name="T4" fmla="*/ 2999 w 3019"/>
                  <a:gd name="T5" fmla="*/ 6398 h 6398"/>
                  <a:gd name="T6" fmla="*/ 323 w 3019"/>
                  <a:gd name="T7" fmla="*/ 3818 h 6398"/>
                  <a:gd name="T8" fmla="*/ 0 w 3019"/>
                  <a:gd name="T9" fmla="*/ 0 h 6398"/>
                </a:gdLst>
                <a:ahLst/>
                <a:cxnLst>
                  <a:cxn ang="0">
                    <a:pos x="T0" y="T1"/>
                  </a:cxn>
                  <a:cxn ang="0">
                    <a:pos x="T2" y="T3"/>
                  </a:cxn>
                  <a:cxn ang="0">
                    <a:pos x="T4" y="T5"/>
                  </a:cxn>
                  <a:cxn ang="0">
                    <a:pos x="T6" y="T7"/>
                  </a:cxn>
                  <a:cxn ang="0">
                    <a:pos x="T8" y="T9"/>
                  </a:cxn>
                </a:cxnLst>
                <a:rect l="0" t="0" r="r" b="b"/>
                <a:pathLst>
                  <a:path w="3019" h="6398">
                    <a:moveTo>
                      <a:pt x="0" y="0"/>
                    </a:moveTo>
                    <a:lnTo>
                      <a:pt x="3019" y="2016"/>
                    </a:lnTo>
                    <a:lnTo>
                      <a:pt x="2999" y="6398"/>
                    </a:lnTo>
                    <a:lnTo>
                      <a:pt x="323" y="3818"/>
                    </a:lnTo>
                    <a:lnTo>
                      <a:pt x="0" y="0"/>
                    </a:lnTo>
                    <a:close/>
                  </a:path>
                </a:pathLst>
              </a:custGeom>
              <a:grpFill/>
              <a:ln w="0">
                <a:noFill/>
                <a:prstDash val="solid"/>
                <a:round/>
              </a:ln>
            </p:spPr>
            <p:txBody>
              <a:bodyPr vert="horz" wrap="square" lIns="91440" tIns="45720" rIns="91440" bIns="45720" numCol="1" anchor="t" anchorCtr="0" compatLnSpc="1"/>
              <a:lstStyle/>
              <a:p>
                <a:endParaRPr lang="en-IN" sz="2000"/>
              </a:p>
            </p:txBody>
          </p:sp>
          <p:sp>
            <p:nvSpPr>
              <p:cNvPr id="27" name="Freeform 7"/>
              <p:cNvSpPr/>
              <p:nvPr>
                <p:custDataLst>
                  <p:tags r:id="rId4"/>
                </p:custDataLst>
              </p:nvPr>
            </p:nvSpPr>
            <p:spPr bwMode="auto">
              <a:xfrm>
                <a:off x="5779268" y="2487386"/>
                <a:ext cx="2507384" cy="3829020"/>
              </a:xfrm>
              <a:custGeom>
                <a:avLst/>
                <a:gdLst>
                  <a:gd name="T0" fmla="*/ 4006 w 4006"/>
                  <a:gd name="T1" fmla="*/ 0 h 5941"/>
                  <a:gd name="T2" fmla="*/ 3410 w 4006"/>
                  <a:gd name="T3" fmla="*/ 3889 h 5941"/>
                  <a:gd name="T4" fmla="*/ 0 w 4006"/>
                  <a:gd name="T5" fmla="*/ 5941 h 5941"/>
                  <a:gd name="T6" fmla="*/ 20 w 4006"/>
                  <a:gd name="T7" fmla="*/ 1559 h 5941"/>
                  <a:gd name="T8" fmla="*/ 4006 w 4006"/>
                  <a:gd name="T9" fmla="*/ 0 h 5941"/>
                </a:gdLst>
                <a:ahLst/>
                <a:cxnLst>
                  <a:cxn ang="0">
                    <a:pos x="T0" y="T1"/>
                  </a:cxn>
                  <a:cxn ang="0">
                    <a:pos x="T2" y="T3"/>
                  </a:cxn>
                  <a:cxn ang="0">
                    <a:pos x="T4" y="T5"/>
                  </a:cxn>
                  <a:cxn ang="0">
                    <a:pos x="T6" y="T7"/>
                  </a:cxn>
                  <a:cxn ang="0">
                    <a:pos x="T8" y="T9"/>
                  </a:cxn>
                </a:cxnLst>
                <a:rect l="0" t="0" r="r" b="b"/>
                <a:pathLst>
                  <a:path w="4006" h="5941">
                    <a:moveTo>
                      <a:pt x="4006" y="0"/>
                    </a:moveTo>
                    <a:lnTo>
                      <a:pt x="3410" y="3889"/>
                    </a:lnTo>
                    <a:lnTo>
                      <a:pt x="0" y="5941"/>
                    </a:lnTo>
                    <a:lnTo>
                      <a:pt x="20" y="1559"/>
                    </a:lnTo>
                    <a:lnTo>
                      <a:pt x="4006" y="0"/>
                    </a:lnTo>
                    <a:close/>
                  </a:path>
                </a:pathLst>
              </a:custGeom>
              <a:grpFill/>
              <a:ln w="0">
                <a:noFill/>
                <a:prstDash val="solid"/>
                <a:round/>
              </a:ln>
            </p:spPr>
            <p:txBody>
              <a:bodyPr vert="horz" wrap="square" lIns="91440" tIns="45720" rIns="91440" bIns="45720" numCol="1" anchor="t" anchorCtr="0" compatLnSpc="1"/>
              <a:lstStyle/>
              <a:p>
                <a:endParaRPr lang="en-IN" sz="2000"/>
              </a:p>
            </p:txBody>
          </p:sp>
          <p:sp>
            <p:nvSpPr>
              <p:cNvPr id="41" name="Freeform 8"/>
              <p:cNvSpPr/>
              <p:nvPr>
                <p:custDataLst>
                  <p:tags r:id="rId5"/>
                </p:custDataLst>
              </p:nvPr>
            </p:nvSpPr>
            <p:spPr bwMode="auto">
              <a:xfrm>
                <a:off x="3902172" y="1482598"/>
                <a:ext cx="4384480" cy="2009575"/>
              </a:xfrm>
              <a:custGeom>
                <a:avLst/>
                <a:gdLst>
                  <a:gd name="T0" fmla="*/ 3672 w 7005"/>
                  <a:gd name="T1" fmla="*/ 0 h 3118"/>
                  <a:gd name="T2" fmla="*/ 7005 w 7005"/>
                  <a:gd name="T3" fmla="*/ 1559 h 3118"/>
                  <a:gd name="T4" fmla="*/ 3019 w 7005"/>
                  <a:gd name="T5" fmla="*/ 3118 h 3118"/>
                  <a:gd name="T6" fmla="*/ 0 w 7005"/>
                  <a:gd name="T7" fmla="*/ 1102 h 3118"/>
                  <a:gd name="T8" fmla="*/ 3672 w 7005"/>
                  <a:gd name="T9" fmla="*/ 0 h 3118"/>
                </a:gdLst>
                <a:ahLst/>
                <a:cxnLst>
                  <a:cxn ang="0">
                    <a:pos x="T0" y="T1"/>
                  </a:cxn>
                  <a:cxn ang="0">
                    <a:pos x="T2" y="T3"/>
                  </a:cxn>
                  <a:cxn ang="0">
                    <a:pos x="T4" y="T5"/>
                  </a:cxn>
                  <a:cxn ang="0">
                    <a:pos x="T6" y="T7"/>
                  </a:cxn>
                  <a:cxn ang="0">
                    <a:pos x="T8" y="T9"/>
                  </a:cxn>
                </a:cxnLst>
                <a:rect l="0" t="0" r="r" b="b"/>
                <a:pathLst>
                  <a:path w="7005" h="3118">
                    <a:moveTo>
                      <a:pt x="3672" y="0"/>
                    </a:moveTo>
                    <a:lnTo>
                      <a:pt x="7005" y="1559"/>
                    </a:lnTo>
                    <a:lnTo>
                      <a:pt x="3019" y="3118"/>
                    </a:lnTo>
                    <a:lnTo>
                      <a:pt x="0" y="1102"/>
                    </a:lnTo>
                    <a:lnTo>
                      <a:pt x="3672" y="0"/>
                    </a:lnTo>
                    <a:close/>
                  </a:path>
                </a:pathLst>
              </a:custGeom>
              <a:grpFill/>
              <a:ln w="0">
                <a:noFill/>
                <a:prstDash val="solid"/>
                <a:round/>
              </a:ln>
            </p:spPr>
            <p:txBody>
              <a:bodyPr vert="horz" wrap="square" lIns="91440" tIns="45720" rIns="91440" bIns="45720" numCol="1" anchor="t" anchorCtr="0" compatLnSpc="1"/>
              <a:lstStyle/>
              <a:p>
                <a:endParaRPr lang="en-IN" sz="2000"/>
              </a:p>
            </p:txBody>
          </p:sp>
        </p:grpSp>
        <p:sp>
          <p:nvSpPr>
            <p:cNvPr id="42" name="Freeform 9"/>
            <p:cNvSpPr/>
            <p:nvPr>
              <p:custDataLst>
                <p:tags r:id="rId6"/>
              </p:custDataLst>
            </p:nvPr>
          </p:nvSpPr>
          <p:spPr bwMode="auto">
            <a:xfrm>
              <a:off x="4148271" y="3015196"/>
              <a:ext cx="1081568" cy="1953503"/>
            </a:xfrm>
            <a:custGeom>
              <a:avLst/>
              <a:gdLst>
                <a:gd name="T0" fmla="*/ 0 w 1728"/>
                <a:gd name="T1" fmla="*/ 0 h 3031"/>
                <a:gd name="T2" fmla="*/ 1705 w 1728"/>
                <a:gd name="T3" fmla="*/ 1334 h 3031"/>
                <a:gd name="T4" fmla="*/ 1728 w 1728"/>
                <a:gd name="T5" fmla="*/ 2593 h 3031"/>
                <a:gd name="T6" fmla="*/ 818 w 1728"/>
                <a:gd name="T7" fmla="*/ 1795 h 3031"/>
                <a:gd name="T8" fmla="*/ 900 w 1728"/>
                <a:gd name="T9" fmla="*/ 3031 h 3031"/>
                <a:gd name="T10" fmla="*/ 198 w 1728"/>
                <a:gd name="T11" fmla="*/ 2356 h 3031"/>
                <a:gd name="T12" fmla="*/ 0 w 1728"/>
                <a:gd name="T13" fmla="*/ 0 h 3031"/>
              </a:gdLst>
              <a:ahLst/>
              <a:cxnLst>
                <a:cxn ang="0">
                  <a:pos x="T0" y="T1"/>
                </a:cxn>
                <a:cxn ang="0">
                  <a:pos x="T2" y="T3"/>
                </a:cxn>
                <a:cxn ang="0">
                  <a:pos x="T4" y="T5"/>
                </a:cxn>
                <a:cxn ang="0">
                  <a:pos x="T6" y="T7"/>
                </a:cxn>
                <a:cxn ang="0">
                  <a:pos x="T8" y="T9"/>
                </a:cxn>
                <a:cxn ang="0">
                  <a:pos x="T10" y="T11"/>
                </a:cxn>
                <a:cxn ang="0">
                  <a:pos x="T12" y="T13"/>
                </a:cxn>
              </a:cxnLst>
              <a:rect l="0" t="0" r="r" b="b"/>
              <a:pathLst>
                <a:path w="1728" h="3031">
                  <a:moveTo>
                    <a:pt x="0" y="0"/>
                  </a:moveTo>
                  <a:lnTo>
                    <a:pt x="1705" y="1334"/>
                  </a:lnTo>
                  <a:lnTo>
                    <a:pt x="1728" y="2593"/>
                  </a:lnTo>
                  <a:lnTo>
                    <a:pt x="818" y="1795"/>
                  </a:lnTo>
                  <a:lnTo>
                    <a:pt x="900" y="3031"/>
                  </a:lnTo>
                  <a:lnTo>
                    <a:pt x="198" y="2356"/>
                  </a:lnTo>
                  <a:lnTo>
                    <a:pt x="0" y="0"/>
                  </a:lnTo>
                  <a:close/>
                </a:path>
              </a:pathLst>
            </a:custGeom>
            <a:solidFill>
              <a:srgbClr val="FFCF41"/>
            </a:solidFill>
            <a:ln w="0">
              <a:solidFill>
                <a:schemeClr val="accent6"/>
              </a:solidFill>
              <a:prstDash val="solid"/>
              <a:round/>
            </a:ln>
          </p:spPr>
          <p:txBody>
            <a:bodyPr vert="horz" wrap="square" lIns="91440" tIns="45720" rIns="91440" bIns="45720" numCol="1" anchor="t" anchorCtr="0" compatLnSpc="1"/>
            <a:lstStyle/>
            <a:p>
              <a:endParaRPr lang="en-IN" sz="2000"/>
            </a:p>
          </p:txBody>
        </p:sp>
        <p:sp>
          <p:nvSpPr>
            <p:cNvPr id="43" name="Freeform 10"/>
            <p:cNvSpPr/>
            <p:nvPr>
              <p:custDataLst>
                <p:tags r:id="rId7"/>
              </p:custDataLst>
            </p:nvPr>
          </p:nvSpPr>
          <p:spPr bwMode="auto">
            <a:xfrm>
              <a:off x="4070032" y="2072925"/>
              <a:ext cx="1889614" cy="2322161"/>
            </a:xfrm>
            <a:custGeom>
              <a:avLst/>
              <a:gdLst>
                <a:gd name="T0" fmla="*/ 0 w 3019"/>
                <a:gd name="T1" fmla="*/ 0 h 3603"/>
                <a:gd name="T2" fmla="*/ 3019 w 3019"/>
                <a:gd name="T3" fmla="*/ 2016 h 3603"/>
                <a:gd name="T4" fmla="*/ 3012 w 3019"/>
                <a:gd name="T5" fmla="*/ 3603 h 3603"/>
                <a:gd name="T6" fmla="*/ 3010 w 3019"/>
                <a:gd name="T7" fmla="*/ 3603 h 3603"/>
                <a:gd name="T8" fmla="*/ 1937 w 3019"/>
                <a:gd name="T9" fmla="*/ 2743 h 3603"/>
                <a:gd name="T10" fmla="*/ 1937 w 3019"/>
                <a:gd name="T11" fmla="*/ 2743 h 3603"/>
                <a:gd name="T12" fmla="*/ 111 w 3019"/>
                <a:gd name="T13" fmla="*/ 1316 h 3603"/>
                <a:gd name="T14" fmla="*/ 0 w 3019"/>
                <a:gd name="T15" fmla="*/ 0 h 3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9" h="3603">
                  <a:moveTo>
                    <a:pt x="0" y="0"/>
                  </a:moveTo>
                  <a:lnTo>
                    <a:pt x="3019" y="2016"/>
                  </a:lnTo>
                  <a:lnTo>
                    <a:pt x="3012" y="3603"/>
                  </a:lnTo>
                  <a:lnTo>
                    <a:pt x="3010" y="3603"/>
                  </a:lnTo>
                  <a:lnTo>
                    <a:pt x="1937" y="2743"/>
                  </a:lnTo>
                  <a:lnTo>
                    <a:pt x="1937" y="2743"/>
                  </a:lnTo>
                  <a:lnTo>
                    <a:pt x="111" y="1316"/>
                  </a:lnTo>
                  <a:lnTo>
                    <a:pt x="0" y="0"/>
                  </a:lnTo>
                  <a:close/>
                </a:path>
              </a:pathLst>
            </a:custGeom>
            <a:solidFill>
              <a:srgbClr val="00B0F0"/>
            </a:solidFill>
            <a:ln w="0">
              <a:solidFill>
                <a:schemeClr val="accent4">
                  <a:lumMod val="40000"/>
                  <a:lumOff val="60000"/>
                </a:schemeClr>
              </a:solidFill>
              <a:prstDash val="solid"/>
              <a:round/>
            </a:ln>
          </p:spPr>
          <p:txBody>
            <a:bodyPr vert="horz" wrap="square" lIns="91440" tIns="45720" rIns="91440" bIns="45720" numCol="1" anchor="t" anchorCtr="0" compatLnSpc="1"/>
            <a:lstStyle/>
            <a:p>
              <a:endParaRPr lang="en-IN" sz="2000"/>
            </a:p>
          </p:txBody>
        </p:sp>
        <p:sp>
          <p:nvSpPr>
            <p:cNvPr id="44" name="Freeform 11"/>
            <p:cNvSpPr/>
            <p:nvPr>
              <p:custDataLst>
                <p:tags r:id="rId8"/>
              </p:custDataLst>
            </p:nvPr>
          </p:nvSpPr>
          <p:spPr bwMode="auto">
            <a:xfrm>
              <a:off x="4738501" y="4334503"/>
              <a:ext cx="1212382" cy="1861983"/>
            </a:xfrm>
            <a:custGeom>
              <a:avLst/>
              <a:gdLst>
                <a:gd name="T0" fmla="*/ 0 w 1937"/>
                <a:gd name="T1" fmla="*/ 0 h 2889"/>
                <a:gd name="T2" fmla="*/ 1926 w 1937"/>
                <a:gd name="T3" fmla="*/ 1687 h 2889"/>
                <a:gd name="T4" fmla="*/ 1937 w 1937"/>
                <a:gd name="T5" fmla="*/ 1682 h 2889"/>
                <a:gd name="T6" fmla="*/ 1931 w 1937"/>
                <a:gd name="T7" fmla="*/ 2889 h 2889"/>
                <a:gd name="T8" fmla="*/ 71 w 1937"/>
                <a:gd name="T9" fmla="*/ 1096 h 2889"/>
                <a:gd name="T10" fmla="*/ 0 w 1937"/>
                <a:gd name="T11" fmla="*/ 0 h 2889"/>
              </a:gdLst>
              <a:ahLst/>
              <a:cxnLst>
                <a:cxn ang="0">
                  <a:pos x="T0" y="T1"/>
                </a:cxn>
                <a:cxn ang="0">
                  <a:pos x="T2" y="T3"/>
                </a:cxn>
                <a:cxn ang="0">
                  <a:pos x="T4" y="T5"/>
                </a:cxn>
                <a:cxn ang="0">
                  <a:pos x="T6" y="T7"/>
                </a:cxn>
                <a:cxn ang="0">
                  <a:pos x="T8" y="T9"/>
                </a:cxn>
                <a:cxn ang="0">
                  <a:pos x="T10" y="T11"/>
                </a:cxn>
              </a:cxnLst>
              <a:rect l="0" t="0" r="r" b="b"/>
              <a:pathLst>
                <a:path w="1937" h="2889">
                  <a:moveTo>
                    <a:pt x="0" y="0"/>
                  </a:moveTo>
                  <a:lnTo>
                    <a:pt x="1926" y="1687"/>
                  </a:lnTo>
                  <a:lnTo>
                    <a:pt x="1937" y="1682"/>
                  </a:lnTo>
                  <a:lnTo>
                    <a:pt x="1931" y="2889"/>
                  </a:lnTo>
                  <a:lnTo>
                    <a:pt x="71" y="1096"/>
                  </a:lnTo>
                  <a:lnTo>
                    <a:pt x="0" y="0"/>
                  </a:lnTo>
                  <a:close/>
                </a:path>
              </a:pathLst>
            </a:custGeom>
            <a:solidFill>
              <a:srgbClr val="FA005A"/>
            </a:solidFill>
            <a:ln w="0">
              <a:solidFill>
                <a:schemeClr val="accent5"/>
              </a:solidFill>
              <a:prstDash val="solid"/>
              <a:round/>
            </a:ln>
          </p:spPr>
          <p:txBody>
            <a:bodyPr vert="horz" wrap="square" lIns="91440" tIns="45720" rIns="91440" bIns="45720" numCol="1" anchor="t" anchorCtr="0" compatLnSpc="1"/>
            <a:lstStyle/>
            <a:p>
              <a:endParaRPr lang="en-IN" sz="2000"/>
            </a:p>
          </p:txBody>
        </p:sp>
        <p:sp>
          <p:nvSpPr>
            <p:cNvPr id="45" name="Freeform 12"/>
            <p:cNvSpPr/>
            <p:nvPr>
              <p:custDataLst>
                <p:tags r:id="rId9"/>
              </p:custDataLst>
            </p:nvPr>
          </p:nvSpPr>
          <p:spPr bwMode="auto">
            <a:xfrm>
              <a:off x="5283666" y="3930397"/>
              <a:ext cx="671599" cy="1405027"/>
            </a:xfrm>
            <a:custGeom>
              <a:avLst/>
              <a:gdLst>
                <a:gd name="T0" fmla="*/ 0 w 1073"/>
                <a:gd name="T1" fmla="*/ 0 h 2180"/>
                <a:gd name="T2" fmla="*/ 1057 w 1073"/>
                <a:gd name="T3" fmla="*/ 846 h 2180"/>
                <a:gd name="T4" fmla="*/ 1073 w 1073"/>
                <a:gd name="T5" fmla="*/ 839 h 2180"/>
                <a:gd name="T6" fmla="*/ 1066 w 1073"/>
                <a:gd name="T7" fmla="*/ 2180 h 2180"/>
                <a:gd name="T8" fmla="*/ 23 w 1073"/>
                <a:gd name="T9" fmla="*/ 1268 h 2180"/>
                <a:gd name="T10" fmla="*/ 0 w 1073"/>
                <a:gd name="T11" fmla="*/ 0 h 2180"/>
              </a:gdLst>
              <a:ahLst/>
              <a:cxnLst>
                <a:cxn ang="0">
                  <a:pos x="T0" y="T1"/>
                </a:cxn>
                <a:cxn ang="0">
                  <a:pos x="T2" y="T3"/>
                </a:cxn>
                <a:cxn ang="0">
                  <a:pos x="T4" y="T5"/>
                </a:cxn>
                <a:cxn ang="0">
                  <a:pos x="T6" y="T7"/>
                </a:cxn>
                <a:cxn ang="0">
                  <a:pos x="T8" y="T9"/>
                </a:cxn>
                <a:cxn ang="0">
                  <a:pos x="T10" y="T11"/>
                </a:cxn>
              </a:cxnLst>
              <a:rect l="0" t="0" r="r" b="b"/>
              <a:pathLst>
                <a:path w="1073" h="2180">
                  <a:moveTo>
                    <a:pt x="0" y="0"/>
                  </a:moveTo>
                  <a:lnTo>
                    <a:pt x="1057" y="846"/>
                  </a:lnTo>
                  <a:lnTo>
                    <a:pt x="1073" y="839"/>
                  </a:lnTo>
                  <a:lnTo>
                    <a:pt x="1066" y="2180"/>
                  </a:lnTo>
                  <a:lnTo>
                    <a:pt x="23" y="1268"/>
                  </a:lnTo>
                  <a:lnTo>
                    <a:pt x="0" y="0"/>
                  </a:lnTo>
                  <a:close/>
                </a:path>
              </a:pathLst>
            </a:custGeom>
            <a:solidFill>
              <a:schemeClr val="accent6">
                <a:lumMod val="60000"/>
                <a:lumOff val="40000"/>
              </a:schemeClr>
            </a:solidFill>
            <a:ln w="0">
              <a:solidFill>
                <a:schemeClr val="accent2">
                  <a:lumMod val="60000"/>
                  <a:lumOff val="40000"/>
                </a:schemeClr>
              </a:solidFill>
              <a:prstDash val="solid"/>
              <a:round/>
            </a:ln>
          </p:spPr>
          <p:txBody>
            <a:bodyPr vert="horz" wrap="square" lIns="91440" tIns="45720" rIns="91440" bIns="45720" numCol="1" anchor="t" anchorCtr="0" compatLnSpc="1"/>
            <a:lstStyle/>
            <a:p>
              <a:endParaRPr lang="en-IN" sz="2000"/>
            </a:p>
          </p:txBody>
        </p:sp>
        <p:sp>
          <p:nvSpPr>
            <p:cNvPr id="48" name="Freeform 13"/>
            <p:cNvSpPr/>
            <p:nvPr>
              <p:custDataLst>
                <p:tags r:id="rId10"/>
              </p:custDataLst>
            </p:nvPr>
          </p:nvSpPr>
          <p:spPr bwMode="auto">
            <a:xfrm>
              <a:off x="5955264" y="3009395"/>
              <a:ext cx="908192" cy="1385692"/>
            </a:xfrm>
            <a:custGeom>
              <a:avLst/>
              <a:gdLst>
                <a:gd name="T0" fmla="*/ 1449 w 1451"/>
                <a:gd name="T1" fmla="*/ 0 h 2150"/>
                <a:gd name="T2" fmla="*/ 1451 w 1451"/>
                <a:gd name="T3" fmla="*/ 2 h 2150"/>
                <a:gd name="T4" fmla="*/ 1355 w 1451"/>
                <a:gd name="T5" fmla="*/ 1513 h 2150"/>
                <a:gd name="T6" fmla="*/ 0 w 1451"/>
                <a:gd name="T7" fmla="*/ 2150 h 2150"/>
                <a:gd name="T8" fmla="*/ 7 w 1451"/>
                <a:gd name="T9" fmla="*/ 563 h 2150"/>
                <a:gd name="T10" fmla="*/ 1449 w 1451"/>
                <a:gd name="T11" fmla="*/ 0 h 2150"/>
              </a:gdLst>
              <a:ahLst/>
              <a:cxnLst>
                <a:cxn ang="0">
                  <a:pos x="T0" y="T1"/>
                </a:cxn>
                <a:cxn ang="0">
                  <a:pos x="T2" y="T3"/>
                </a:cxn>
                <a:cxn ang="0">
                  <a:pos x="T4" y="T5"/>
                </a:cxn>
                <a:cxn ang="0">
                  <a:pos x="T6" y="T7"/>
                </a:cxn>
                <a:cxn ang="0">
                  <a:pos x="T8" y="T9"/>
                </a:cxn>
                <a:cxn ang="0">
                  <a:pos x="T10" y="T11"/>
                </a:cxn>
              </a:cxnLst>
              <a:rect l="0" t="0" r="r" b="b"/>
              <a:pathLst>
                <a:path w="1451" h="2150">
                  <a:moveTo>
                    <a:pt x="1449" y="0"/>
                  </a:moveTo>
                  <a:lnTo>
                    <a:pt x="1451" y="2"/>
                  </a:lnTo>
                  <a:lnTo>
                    <a:pt x="1355" y="1513"/>
                  </a:lnTo>
                  <a:lnTo>
                    <a:pt x="0" y="2150"/>
                  </a:lnTo>
                  <a:lnTo>
                    <a:pt x="7" y="563"/>
                  </a:lnTo>
                  <a:lnTo>
                    <a:pt x="1449" y="0"/>
                  </a:lnTo>
                  <a:close/>
                </a:path>
              </a:pathLst>
            </a:custGeom>
            <a:solidFill>
              <a:srgbClr val="005784"/>
            </a:solidFill>
            <a:ln w="0">
              <a:noFill/>
              <a:prstDash val="solid"/>
              <a:round/>
            </a:ln>
          </p:spPr>
          <p:txBody>
            <a:bodyPr vert="horz" wrap="square" lIns="91440" tIns="45720" rIns="91440" bIns="45720" numCol="1" anchor="t" anchorCtr="0" compatLnSpc="1"/>
            <a:lstStyle/>
            <a:p>
              <a:endParaRPr lang="en-IN" sz="2000"/>
            </a:p>
          </p:txBody>
        </p:sp>
        <p:sp>
          <p:nvSpPr>
            <p:cNvPr id="49" name="Freeform 14"/>
            <p:cNvSpPr/>
            <p:nvPr>
              <p:custDataLst>
                <p:tags r:id="rId11"/>
              </p:custDataLst>
            </p:nvPr>
          </p:nvSpPr>
          <p:spPr bwMode="auto">
            <a:xfrm>
              <a:off x="7505011" y="3340028"/>
              <a:ext cx="804291" cy="1890986"/>
            </a:xfrm>
            <a:custGeom>
              <a:avLst/>
              <a:gdLst>
                <a:gd name="T0" fmla="*/ 1285 w 1285"/>
                <a:gd name="T1" fmla="*/ 0 h 2934"/>
                <a:gd name="T2" fmla="*/ 921 w 1285"/>
                <a:gd name="T3" fmla="*/ 2380 h 2934"/>
                <a:gd name="T4" fmla="*/ 0 w 1285"/>
                <a:gd name="T5" fmla="*/ 2934 h 2934"/>
                <a:gd name="T6" fmla="*/ 118 w 1285"/>
                <a:gd name="T7" fmla="*/ 1800 h 2934"/>
                <a:gd name="T8" fmla="*/ 118 w 1285"/>
                <a:gd name="T9" fmla="*/ 1800 h 2934"/>
                <a:gd name="T10" fmla="*/ 130 w 1285"/>
                <a:gd name="T11" fmla="*/ 1698 h 2934"/>
                <a:gd name="T12" fmla="*/ 130 w 1285"/>
                <a:gd name="T13" fmla="*/ 1700 h 2934"/>
                <a:gd name="T14" fmla="*/ 246 w 1285"/>
                <a:gd name="T15" fmla="*/ 480 h 2934"/>
                <a:gd name="T16" fmla="*/ 1285 w 1285"/>
                <a:gd name="T17" fmla="*/ 0 h 2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5" h="2934">
                  <a:moveTo>
                    <a:pt x="1285" y="0"/>
                  </a:moveTo>
                  <a:lnTo>
                    <a:pt x="921" y="2380"/>
                  </a:lnTo>
                  <a:lnTo>
                    <a:pt x="0" y="2934"/>
                  </a:lnTo>
                  <a:lnTo>
                    <a:pt x="118" y="1800"/>
                  </a:lnTo>
                  <a:lnTo>
                    <a:pt x="118" y="1800"/>
                  </a:lnTo>
                  <a:lnTo>
                    <a:pt x="130" y="1698"/>
                  </a:lnTo>
                  <a:lnTo>
                    <a:pt x="130" y="1700"/>
                  </a:lnTo>
                  <a:lnTo>
                    <a:pt x="246" y="480"/>
                  </a:lnTo>
                  <a:lnTo>
                    <a:pt x="1285" y="0"/>
                  </a:lnTo>
                  <a:close/>
                </a:path>
              </a:pathLst>
            </a:custGeom>
            <a:solidFill>
              <a:srgbClr val="258EAE"/>
            </a:solidFill>
            <a:ln w="0">
              <a:solidFill>
                <a:schemeClr val="accent1"/>
              </a:solidFill>
              <a:prstDash val="solid"/>
              <a:round/>
            </a:ln>
          </p:spPr>
          <p:txBody>
            <a:bodyPr vert="horz" wrap="square" lIns="91440" tIns="45720" rIns="91440" bIns="45720" numCol="1" anchor="t" anchorCtr="0" compatLnSpc="1"/>
            <a:lstStyle/>
            <a:p>
              <a:endParaRPr lang="en-IN" sz="2000"/>
            </a:p>
          </p:txBody>
        </p:sp>
        <p:sp>
          <p:nvSpPr>
            <p:cNvPr id="51" name="Freeform 15"/>
            <p:cNvSpPr/>
            <p:nvPr>
              <p:custDataLst>
                <p:tags r:id="rId12"/>
              </p:custDataLst>
            </p:nvPr>
          </p:nvSpPr>
          <p:spPr bwMode="auto">
            <a:xfrm>
              <a:off x="5950883" y="2367466"/>
              <a:ext cx="2503629" cy="2970536"/>
            </a:xfrm>
            <a:custGeom>
              <a:avLst/>
              <a:gdLst>
                <a:gd name="T0" fmla="*/ 4000 w 4000"/>
                <a:gd name="T1" fmla="*/ 0 h 4609"/>
                <a:gd name="T2" fmla="*/ 3788 w 4000"/>
                <a:gd name="T3" fmla="*/ 1382 h 4609"/>
                <a:gd name="T4" fmla="*/ 2629 w 4000"/>
                <a:gd name="T5" fmla="*/ 1918 h 4609"/>
                <a:gd name="T6" fmla="*/ 2499 w 4000"/>
                <a:gd name="T7" fmla="*/ 3271 h 4609"/>
                <a:gd name="T8" fmla="*/ 5 w 4000"/>
                <a:gd name="T9" fmla="*/ 4609 h 4609"/>
                <a:gd name="T10" fmla="*/ 0 w 4000"/>
                <a:gd name="T11" fmla="*/ 4605 h 4609"/>
                <a:gd name="T12" fmla="*/ 7 w 4000"/>
                <a:gd name="T13" fmla="*/ 3264 h 4609"/>
                <a:gd name="T14" fmla="*/ 1467 w 4000"/>
                <a:gd name="T15" fmla="*/ 2580 h 4609"/>
                <a:gd name="T16" fmla="*/ 1569 w 4000"/>
                <a:gd name="T17" fmla="*/ 950 h 4609"/>
                <a:gd name="T18" fmla="*/ 4000 w 4000"/>
                <a:gd name="T19" fmla="*/ 0 h 4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0" h="4609">
                  <a:moveTo>
                    <a:pt x="4000" y="0"/>
                  </a:moveTo>
                  <a:lnTo>
                    <a:pt x="3788" y="1382"/>
                  </a:lnTo>
                  <a:lnTo>
                    <a:pt x="2629" y="1918"/>
                  </a:lnTo>
                  <a:lnTo>
                    <a:pt x="2499" y="3271"/>
                  </a:lnTo>
                  <a:lnTo>
                    <a:pt x="5" y="4609"/>
                  </a:lnTo>
                  <a:lnTo>
                    <a:pt x="0" y="4605"/>
                  </a:lnTo>
                  <a:lnTo>
                    <a:pt x="7" y="3264"/>
                  </a:lnTo>
                  <a:lnTo>
                    <a:pt x="1467" y="2580"/>
                  </a:lnTo>
                  <a:lnTo>
                    <a:pt x="1569" y="950"/>
                  </a:lnTo>
                  <a:lnTo>
                    <a:pt x="4000" y="0"/>
                  </a:lnTo>
                  <a:close/>
                </a:path>
              </a:pathLst>
            </a:custGeom>
            <a:solidFill>
              <a:srgbClr val="B99503"/>
            </a:solidFill>
            <a:ln w="0">
              <a:solidFill>
                <a:schemeClr val="accent2">
                  <a:lumMod val="75000"/>
                </a:schemeClr>
              </a:solidFill>
              <a:prstDash val="solid"/>
              <a:round/>
            </a:ln>
          </p:spPr>
          <p:txBody>
            <a:bodyPr vert="horz" wrap="square" lIns="91440" tIns="45720" rIns="91440" bIns="45720" numCol="1" anchor="t" anchorCtr="0" compatLnSpc="1"/>
            <a:lstStyle/>
            <a:p>
              <a:endParaRPr lang="en-IN" sz="2000"/>
            </a:p>
          </p:txBody>
        </p:sp>
        <p:sp>
          <p:nvSpPr>
            <p:cNvPr id="52" name="Freeform 16"/>
            <p:cNvSpPr/>
            <p:nvPr>
              <p:custDataLst>
                <p:tags r:id="rId13"/>
              </p:custDataLst>
            </p:nvPr>
          </p:nvSpPr>
          <p:spPr bwMode="auto">
            <a:xfrm>
              <a:off x="5947128" y="4557503"/>
              <a:ext cx="1559761" cy="1638983"/>
            </a:xfrm>
            <a:custGeom>
              <a:avLst/>
              <a:gdLst>
                <a:gd name="T0" fmla="*/ 2492 w 2492"/>
                <a:gd name="T1" fmla="*/ 0 h 2543"/>
                <a:gd name="T2" fmla="*/ 2373 w 2492"/>
                <a:gd name="T3" fmla="*/ 1116 h 2543"/>
                <a:gd name="T4" fmla="*/ 0 w 2492"/>
                <a:gd name="T5" fmla="*/ 2543 h 2543"/>
                <a:gd name="T6" fmla="*/ 6 w 2492"/>
                <a:gd name="T7" fmla="*/ 1336 h 2543"/>
                <a:gd name="T8" fmla="*/ 2492 w 2492"/>
                <a:gd name="T9" fmla="*/ 0 h 2543"/>
              </a:gdLst>
              <a:ahLst/>
              <a:cxnLst>
                <a:cxn ang="0">
                  <a:pos x="T0" y="T1"/>
                </a:cxn>
                <a:cxn ang="0">
                  <a:pos x="T2" y="T3"/>
                </a:cxn>
                <a:cxn ang="0">
                  <a:pos x="T4" y="T5"/>
                </a:cxn>
                <a:cxn ang="0">
                  <a:pos x="T6" y="T7"/>
                </a:cxn>
                <a:cxn ang="0">
                  <a:pos x="T8" y="T9"/>
                </a:cxn>
              </a:cxnLst>
              <a:rect l="0" t="0" r="r" b="b"/>
              <a:pathLst>
                <a:path w="2492" h="2543">
                  <a:moveTo>
                    <a:pt x="2492" y="0"/>
                  </a:moveTo>
                  <a:lnTo>
                    <a:pt x="2373" y="1116"/>
                  </a:lnTo>
                  <a:lnTo>
                    <a:pt x="0" y="2543"/>
                  </a:lnTo>
                  <a:lnTo>
                    <a:pt x="6" y="1336"/>
                  </a:lnTo>
                  <a:lnTo>
                    <a:pt x="2492" y="0"/>
                  </a:lnTo>
                  <a:close/>
                </a:path>
              </a:pathLst>
            </a:custGeom>
            <a:solidFill>
              <a:srgbClr val="C00000"/>
            </a:solidFill>
            <a:ln w="0">
              <a:solidFill>
                <a:schemeClr val="accent5">
                  <a:lumMod val="75000"/>
                </a:schemeClr>
              </a:solidFill>
              <a:prstDash val="solid"/>
              <a:round/>
            </a:ln>
          </p:spPr>
          <p:txBody>
            <a:bodyPr vert="horz" wrap="square" lIns="91440" tIns="45720" rIns="91440" bIns="45720" numCol="1" anchor="t" anchorCtr="0" compatLnSpc="1"/>
            <a:lstStyle/>
            <a:p>
              <a:endParaRPr lang="en-IN" sz="2000"/>
            </a:p>
          </p:txBody>
        </p:sp>
        <p:sp>
          <p:nvSpPr>
            <p:cNvPr id="54" name="Freeform 17"/>
            <p:cNvSpPr/>
            <p:nvPr>
              <p:custDataLst>
                <p:tags r:id="rId14"/>
              </p:custDataLst>
            </p:nvPr>
          </p:nvSpPr>
          <p:spPr bwMode="auto">
            <a:xfrm>
              <a:off x="6230038" y="2018787"/>
              <a:ext cx="2224474" cy="960961"/>
            </a:xfrm>
            <a:custGeom>
              <a:avLst/>
              <a:gdLst>
                <a:gd name="T0" fmla="*/ 2399 w 3554"/>
                <a:gd name="T1" fmla="*/ 0 h 1491"/>
                <a:gd name="T2" fmla="*/ 3554 w 3554"/>
                <a:gd name="T3" fmla="*/ 541 h 1491"/>
                <a:gd name="T4" fmla="*/ 1123 w 3554"/>
                <a:gd name="T5" fmla="*/ 1491 h 1491"/>
                <a:gd name="T6" fmla="*/ 1123 w 3554"/>
                <a:gd name="T7" fmla="*/ 1480 h 1491"/>
                <a:gd name="T8" fmla="*/ 0 w 3554"/>
                <a:gd name="T9" fmla="*/ 821 h 1491"/>
                <a:gd name="T10" fmla="*/ 2399 w 3554"/>
                <a:gd name="T11" fmla="*/ 0 h 1491"/>
              </a:gdLst>
              <a:ahLst/>
              <a:cxnLst>
                <a:cxn ang="0">
                  <a:pos x="T0" y="T1"/>
                </a:cxn>
                <a:cxn ang="0">
                  <a:pos x="T2" y="T3"/>
                </a:cxn>
                <a:cxn ang="0">
                  <a:pos x="T4" y="T5"/>
                </a:cxn>
                <a:cxn ang="0">
                  <a:pos x="T6" y="T7"/>
                </a:cxn>
                <a:cxn ang="0">
                  <a:pos x="T8" y="T9"/>
                </a:cxn>
                <a:cxn ang="0">
                  <a:pos x="T10" y="T11"/>
                </a:cxn>
              </a:cxnLst>
              <a:rect l="0" t="0" r="r" b="b"/>
              <a:pathLst>
                <a:path w="3554" h="1491">
                  <a:moveTo>
                    <a:pt x="2399" y="0"/>
                  </a:moveTo>
                  <a:lnTo>
                    <a:pt x="3554" y="541"/>
                  </a:lnTo>
                  <a:lnTo>
                    <a:pt x="1123" y="1491"/>
                  </a:lnTo>
                  <a:lnTo>
                    <a:pt x="1123" y="1480"/>
                  </a:lnTo>
                  <a:lnTo>
                    <a:pt x="0" y="821"/>
                  </a:lnTo>
                  <a:lnTo>
                    <a:pt x="2399" y="0"/>
                  </a:lnTo>
                  <a:close/>
                </a:path>
              </a:pathLst>
            </a:custGeom>
            <a:solidFill>
              <a:srgbClr val="F9CC11"/>
            </a:solidFill>
            <a:ln w="0">
              <a:solidFill>
                <a:schemeClr val="accent2"/>
              </a:solidFill>
              <a:prstDash val="solid"/>
              <a:round/>
            </a:ln>
          </p:spPr>
          <p:txBody>
            <a:bodyPr vert="horz" wrap="square" lIns="91440" tIns="45720" rIns="91440" bIns="45720" numCol="1" anchor="t" anchorCtr="0" compatLnSpc="1"/>
            <a:lstStyle/>
            <a:p>
              <a:endParaRPr lang="en-IN" sz="2000"/>
            </a:p>
          </p:txBody>
        </p:sp>
        <p:sp>
          <p:nvSpPr>
            <p:cNvPr id="55" name="Freeform 18"/>
            <p:cNvSpPr/>
            <p:nvPr>
              <p:custDataLst>
                <p:tags r:id="rId15"/>
              </p:custDataLst>
            </p:nvPr>
          </p:nvSpPr>
          <p:spPr bwMode="auto">
            <a:xfrm>
              <a:off x="4070032" y="1819634"/>
              <a:ext cx="2792172" cy="1552619"/>
            </a:xfrm>
            <a:custGeom>
              <a:avLst/>
              <a:gdLst>
                <a:gd name="T0" fmla="*/ 1309 w 4461"/>
                <a:gd name="T1" fmla="*/ 0 h 2409"/>
                <a:gd name="T2" fmla="*/ 4461 w 4461"/>
                <a:gd name="T3" fmla="*/ 1846 h 2409"/>
                <a:gd name="T4" fmla="*/ 3019 w 4461"/>
                <a:gd name="T5" fmla="*/ 2409 h 2409"/>
                <a:gd name="T6" fmla="*/ 0 w 4461"/>
                <a:gd name="T7" fmla="*/ 393 h 2409"/>
                <a:gd name="T8" fmla="*/ 1309 w 4461"/>
                <a:gd name="T9" fmla="*/ 0 h 2409"/>
              </a:gdLst>
              <a:ahLst/>
              <a:cxnLst>
                <a:cxn ang="0">
                  <a:pos x="T0" y="T1"/>
                </a:cxn>
                <a:cxn ang="0">
                  <a:pos x="T2" y="T3"/>
                </a:cxn>
                <a:cxn ang="0">
                  <a:pos x="T4" y="T5"/>
                </a:cxn>
                <a:cxn ang="0">
                  <a:pos x="T6" y="T7"/>
                </a:cxn>
                <a:cxn ang="0">
                  <a:pos x="T8" y="T9"/>
                </a:cxn>
              </a:cxnLst>
              <a:rect l="0" t="0" r="r" b="b"/>
              <a:pathLst>
                <a:path w="4461" h="2409">
                  <a:moveTo>
                    <a:pt x="1309" y="0"/>
                  </a:moveTo>
                  <a:lnTo>
                    <a:pt x="4461" y="1846"/>
                  </a:lnTo>
                  <a:lnTo>
                    <a:pt x="3019" y="2409"/>
                  </a:lnTo>
                  <a:lnTo>
                    <a:pt x="0" y="393"/>
                  </a:lnTo>
                  <a:lnTo>
                    <a:pt x="1309" y="0"/>
                  </a:lnTo>
                  <a:close/>
                </a:path>
              </a:pathLst>
            </a:custGeom>
            <a:solidFill>
              <a:srgbClr val="0070C0"/>
            </a:solidFill>
            <a:ln w="0">
              <a:solidFill>
                <a:schemeClr val="accent4"/>
              </a:solidFill>
              <a:prstDash val="solid"/>
              <a:round/>
            </a:ln>
          </p:spPr>
          <p:txBody>
            <a:bodyPr vert="horz" wrap="square" lIns="91440" tIns="45720" rIns="91440" bIns="45720" numCol="1" anchor="t" anchorCtr="0" compatLnSpc="1"/>
            <a:lstStyle/>
            <a:p>
              <a:endParaRPr lang="en-IN" sz="2000"/>
            </a:p>
          </p:txBody>
        </p:sp>
        <p:sp>
          <p:nvSpPr>
            <p:cNvPr id="57" name="Freeform 19"/>
            <p:cNvSpPr/>
            <p:nvPr>
              <p:custDataLst>
                <p:tags r:id="rId16"/>
              </p:custDataLst>
            </p:nvPr>
          </p:nvSpPr>
          <p:spPr bwMode="auto">
            <a:xfrm>
              <a:off x="4977597" y="1362678"/>
              <a:ext cx="2665739" cy="1139490"/>
            </a:xfrm>
            <a:custGeom>
              <a:avLst/>
              <a:gdLst>
                <a:gd name="T0" fmla="*/ 2222 w 4259"/>
                <a:gd name="T1" fmla="*/ 0 h 1768"/>
                <a:gd name="T2" fmla="*/ 4259 w 4259"/>
                <a:gd name="T3" fmla="*/ 952 h 1768"/>
                <a:gd name="T4" fmla="*/ 1878 w 4259"/>
                <a:gd name="T5" fmla="*/ 1768 h 1768"/>
                <a:gd name="T6" fmla="*/ 0 w 4259"/>
                <a:gd name="T7" fmla="*/ 666 h 1768"/>
                <a:gd name="T8" fmla="*/ 2222 w 4259"/>
                <a:gd name="T9" fmla="*/ 0 h 1768"/>
              </a:gdLst>
              <a:ahLst/>
              <a:cxnLst>
                <a:cxn ang="0">
                  <a:pos x="T0" y="T1"/>
                </a:cxn>
                <a:cxn ang="0">
                  <a:pos x="T2" y="T3"/>
                </a:cxn>
                <a:cxn ang="0">
                  <a:pos x="T4" y="T5"/>
                </a:cxn>
                <a:cxn ang="0">
                  <a:pos x="T6" y="T7"/>
                </a:cxn>
                <a:cxn ang="0">
                  <a:pos x="T8" y="T9"/>
                </a:cxn>
              </a:cxnLst>
              <a:rect l="0" t="0" r="r" b="b"/>
              <a:pathLst>
                <a:path w="4259" h="1768">
                  <a:moveTo>
                    <a:pt x="2222" y="0"/>
                  </a:moveTo>
                  <a:lnTo>
                    <a:pt x="4259" y="952"/>
                  </a:lnTo>
                  <a:lnTo>
                    <a:pt x="1878" y="1768"/>
                  </a:lnTo>
                  <a:lnTo>
                    <a:pt x="0" y="666"/>
                  </a:lnTo>
                  <a:lnTo>
                    <a:pt x="2222" y="0"/>
                  </a:lnTo>
                  <a:close/>
                </a:path>
              </a:pathLst>
            </a:custGeom>
            <a:solidFill>
              <a:srgbClr val="12B99D"/>
            </a:solidFill>
            <a:ln w="0">
              <a:solidFill>
                <a:schemeClr val="accent3"/>
              </a:solidFill>
              <a:prstDash val="solid"/>
              <a:round/>
            </a:ln>
          </p:spPr>
          <p:txBody>
            <a:bodyPr vert="horz" wrap="square" lIns="91440" tIns="45720" rIns="91440" bIns="45720" numCol="1" anchor="t" anchorCtr="0" compatLnSpc="1"/>
            <a:lstStyle/>
            <a:p>
              <a:endParaRPr lang="en-IN" sz="2000"/>
            </a:p>
          </p:txBody>
        </p:sp>
        <p:sp>
          <p:nvSpPr>
            <p:cNvPr id="58" name="TextBox 28"/>
            <p:cNvSpPr txBox="1"/>
            <p:nvPr>
              <p:custDataLst>
                <p:tags r:id="rId17"/>
              </p:custDataLst>
            </p:nvPr>
          </p:nvSpPr>
          <p:spPr>
            <a:xfrm>
              <a:off x="5116027" y="3234199"/>
              <a:ext cx="842137" cy="789235"/>
            </a:xfrm>
            <a:prstGeom prst="rect">
              <a:avLst/>
            </a:prstGeom>
            <a:noFill/>
            <a:scene3d>
              <a:camera prst="perspectiveContrastingLeftFacing">
                <a:rot lat="2400000" lon="3000000" rev="21594000"/>
              </a:camera>
              <a:lightRig rig="threePt" dir="t"/>
            </a:scene3d>
            <a:sp3d/>
          </p:spPr>
          <p:txBody>
            <a:bodyPr wrap="none" rtlCol="0">
              <a:spAutoFit/>
            </a:bodyPr>
            <a:lstStyle/>
            <a:p>
              <a:r>
                <a:rPr lang="en-IN" sz="4000" b="1" dirty="0">
                  <a:solidFill>
                    <a:schemeClr val="bg1"/>
                  </a:solidFill>
                  <a:latin typeface="Arial" panose="020B0604020202020204" pitchFamily="34" charset="0"/>
                  <a:cs typeface="Arial" panose="020B0604020202020204" pitchFamily="34" charset="0"/>
                </a:rPr>
                <a:t>01</a:t>
              </a:r>
              <a:endParaRPr lang="en-IN" sz="4000" b="1" dirty="0">
                <a:solidFill>
                  <a:schemeClr val="bg1"/>
                </a:solidFill>
                <a:latin typeface="Arial" panose="020B0604020202020204" pitchFamily="34" charset="0"/>
                <a:cs typeface="Arial" panose="020B0604020202020204" pitchFamily="34" charset="0"/>
              </a:endParaRPr>
            </a:p>
          </p:txBody>
        </p:sp>
        <p:sp>
          <p:nvSpPr>
            <p:cNvPr id="65" name="TextBox 32"/>
            <p:cNvSpPr txBox="1"/>
            <p:nvPr>
              <p:custDataLst>
                <p:tags r:id="rId18"/>
              </p:custDataLst>
            </p:nvPr>
          </p:nvSpPr>
          <p:spPr>
            <a:xfrm>
              <a:off x="4066313" y="3309492"/>
              <a:ext cx="842137" cy="789235"/>
            </a:xfrm>
            <a:prstGeom prst="rect">
              <a:avLst/>
            </a:prstGeom>
            <a:noFill/>
            <a:scene3d>
              <a:camera prst="perspectiveContrastingLeftFacing">
                <a:rot lat="2400000" lon="3000000" rev="21594000"/>
              </a:camera>
              <a:lightRig rig="threePt" dir="t"/>
            </a:scene3d>
            <a:sp3d/>
          </p:spPr>
          <p:txBody>
            <a:bodyPr wrap="none" rtlCol="0">
              <a:spAutoFit/>
            </a:bodyPr>
            <a:lstStyle/>
            <a:p>
              <a:r>
                <a:rPr lang="en-IN" sz="4000" b="1" dirty="0">
                  <a:solidFill>
                    <a:schemeClr val="bg1"/>
                  </a:solidFill>
                  <a:latin typeface="Arial" panose="020B0604020202020204" pitchFamily="34" charset="0"/>
                  <a:cs typeface="Arial" panose="020B0604020202020204" pitchFamily="34" charset="0"/>
                </a:rPr>
                <a:t>02</a:t>
              </a:r>
              <a:endParaRPr lang="en-IN" sz="4000" b="1" dirty="0">
                <a:solidFill>
                  <a:schemeClr val="bg1"/>
                </a:solidFill>
                <a:latin typeface="Arial" panose="020B0604020202020204" pitchFamily="34" charset="0"/>
                <a:cs typeface="Arial" panose="020B0604020202020204" pitchFamily="34" charset="0"/>
              </a:endParaRPr>
            </a:p>
          </p:txBody>
        </p:sp>
        <p:sp>
          <p:nvSpPr>
            <p:cNvPr id="66" name="TextBox 33"/>
            <p:cNvSpPr txBox="1"/>
            <p:nvPr>
              <p:custDataLst>
                <p:tags r:id="rId19"/>
              </p:custDataLst>
            </p:nvPr>
          </p:nvSpPr>
          <p:spPr>
            <a:xfrm>
              <a:off x="4675227" y="4593128"/>
              <a:ext cx="842137" cy="789235"/>
            </a:xfrm>
            <a:prstGeom prst="rect">
              <a:avLst/>
            </a:prstGeom>
            <a:noFill/>
            <a:scene3d>
              <a:camera prst="perspectiveContrastingLeftFacing">
                <a:rot lat="2400000" lon="3000000" rev="21594000"/>
              </a:camera>
              <a:lightRig rig="threePt" dir="t"/>
            </a:scene3d>
            <a:sp3d/>
          </p:spPr>
          <p:txBody>
            <a:bodyPr wrap="none" rtlCol="0">
              <a:spAutoFit/>
            </a:bodyPr>
            <a:lstStyle/>
            <a:p>
              <a:r>
                <a:rPr lang="en-IN" sz="4000" b="1" dirty="0">
                  <a:solidFill>
                    <a:schemeClr val="bg1"/>
                  </a:solidFill>
                  <a:latin typeface="Arial" panose="020B0604020202020204" pitchFamily="34" charset="0"/>
                  <a:cs typeface="Arial" panose="020B0604020202020204" pitchFamily="34" charset="0"/>
                </a:rPr>
                <a:t>03</a:t>
              </a:r>
              <a:endParaRPr lang="en-IN" sz="4000" b="1" dirty="0">
                <a:solidFill>
                  <a:schemeClr val="bg1"/>
                </a:solidFill>
                <a:latin typeface="Arial" panose="020B0604020202020204" pitchFamily="34" charset="0"/>
                <a:cs typeface="Arial" panose="020B0604020202020204" pitchFamily="34" charset="0"/>
              </a:endParaRPr>
            </a:p>
          </p:txBody>
        </p:sp>
        <p:sp>
          <p:nvSpPr>
            <p:cNvPr id="67" name="TextBox 34"/>
            <p:cNvSpPr txBox="1"/>
            <p:nvPr>
              <p:custDataLst>
                <p:tags r:id="rId20"/>
              </p:custDataLst>
            </p:nvPr>
          </p:nvSpPr>
          <p:spPr>
            <a:xfrm rot="198355">
              <a:off x="7518988" y="3529737"/>
              <a:ext cx="842137" cy="789235"/>
            </a:xfrm>
            <a:prstGeom prst="rect">
              <a:avLst/>
            </a:prstGeom>
            <a:noFill/>
            <a:scene3d>
              <a:camera prst="perspectiveContrastingRightFacing" fov="0">
                <a:rot lat="1200000" lon="18300000" rev="0"/>
              </a:camera>
              <a:lightRig rig="threePt" dir="t"/>
            </a:scene3d>
            <a:sp3d/>
          </p:spPr>
          <p:txBody>
            <a:bodyPr wrap="none" rtlCol="0">
              <a:spAutoFit/>
            </a:bodyPr>
            <a:lstStyle/>
            <a:p>
              <a:r>
                <a:rPr lang="en-IN" sz="4000" b="1" dirty="0">
                  <a:solidFill>
                    <a:schemeClr val="bg1"/>
                  </a:solidFill>
                  <a:latin typeface="Arial" panose="020B0604020202020204" pitchFamily="34" charset="0"/>
                  <a:cs typeface="Arial" panose="020B0604020202020204" pitchFamily="34" charset="0"/>
                </a:rPr>
                <a:t>05</a:t>
              </a:r>
              <a:endParaRPr lang="en-IN" sz="4000" b="1" dirty="0">
                <a:solidFill>
                  <a:schemeClr val="bg1"/>
                </a:solidFill>
                <a:latin typeface="Arial" panose="020B0604020202020204" pitchFamily="34" charset="0"/>
                <a:cs typeface="Arial" panose="020B0604020202020204" pitchFamily="34" charset="0"/>
              </a:endParaRPr>
            </a:p>
          </p:txBody>
        </p:sp>
        <p:sp>
          <p:nvSpPr>
            <p:cNvPr id="68" name="TextBox 35"/>
            <p:cNvSpPr txBox="1"/>
            <p:nvPr>
              <p:custDataLst>
                <p:tags r:id="rId21"/>
              </p:custDataLst>
            </p:nvPr>
          </p:nvSpPr>
          <p:spPr>
            <a:xfrm rot="198355">
              <a:off x="5889448" y="4298977"/>
              <a:ext cx="906477" cy="857864"/>
            </a:xfrm>
            <a:prstGeom prst="rect">
              <a:avLst/>
            </a:prstGeom>
            <a:noFill/>
            <a:scene3d>
              <a:camera prst="perspectiveContrastingRightFacing" fov="0">
                <a:rot lat="1200000" lon="18300000" rev="0"/>
              </a:camera>
              <a:lightRig rig="threePt" dir="t"/>
            </a:scene3d>
            <a:sp3d/>
          </p:spPr>
          <p:txBody>
            <a:bodyPr wrap="none" rtlCol="0">
              <a:spAutoFit/>
            </a:bodyPr>
            <a:lstStyle/>
            <a:p>
              <a:r>
                <a:rPr lang="en-IN" sz="4400" b="1" dirty="0">
                  <a:solidFill>
                    <a:schemeClr val="bg1"/>
                  </a:solidFill>
                  <a:latin typeface="Arial" panose="020B0604020202020204" pitchFamily="34" charset="0"/>
                  <a:cs typeface="Arial" panose="020B0604020202020204" pitchFamily="34" charset="0"/>
                </a:rPr>
                <a:t>04</a:t>
              </a:r>
              <a:endParaRPr lang="en-IN" sz="4400" b="1" dirty="0">
                <a:solidFill>
                  <a:schemeClr val="bg1"/>
                </a:solidFill>
                <a:latin typeface="Arial" panose="020B0604020202020204" pitchFamily="34" charset="0"/>
                <a:cs typeface="Arial" panose="020B0604020202020204" pitchFamily="34" charset="0"/>
              </a:endParaRPr>
            </a:p>
          </p:txBody>
        </p:sp>
        <p:sp>
          <p:nvSpPr>
            <p:cNvPr id="69" name="TextBox 36"/>
            <p:cNvSpPr txBox="1"/>
            <p:nvPr>
              <p:custDataLst>
                <p:tags r:id="rId22"/>
              </p:custDataLst>
            </p:nvPr>
          </p:nvSpPr>
          <p:spPr>
            <a:xfrm rot="198355">
              <a:off x="5841204" y="1651359"/>
              <a:ext cx="842137" cy="789235"/>
            </a:xfrm>
            <a:prstGeom prst="rect">
              <a:avLst/>
            </a:prstGeom>
            <a:noFill/>
            <a:scene3d>
              <a:camera prst="isometricOffAxis1Top">
                <a:rot lat="19200000" lon="18600000" rev="3458552"/>
              </a:camera>
              <a:lightRig rig="threePt" dir="t"/>
            </a:scene3d>
            <a:sp3d/>
          </p:spPr>
          <p:txBody>
            <a:bodyPr wrap="none" rtlCol="0">
              <a:spAutoFit/>
            </a:bodyPr>
            <a:lstStyle/>
            <a:p>
              <a:r>
                <a:rPr lang="en-IN" sz="4000" b="1" dirty="0">
                  <a:solidFill>
                    <a:schemeClr val="bg1"/>
                  </a:solidFill>
                  <a:latin typeface="Arial" panose="020B0604020202020204" pitchFamily="34" charset="0"/>
                  <a:cs typeface="Arial" panose="020B0604020202020204" pitchFamily="34" charset="0"/>
                </a:rPr>
                <a:t>06</a:t>
              </a:r>
              <a:endParaRPr lang="en-IN" sz="4000" b="1" dirty="0">
                <a:solidFill>
                  <a:schemeClr val="bg1"/>
                </a:solidFill>
                <a:latin typeface="Arial" panose="020B0604020202020204" pitchFamily="34" charset="0"/>
                <a:cs typeface="Arial" panose="020B0604020202020204" pitchFamily="34" charset="0"/>
              </a:endParaRPr>
            </a:p>
          </p:txBody>
        </p:sp>
      </p:grpSp>
      <p:cxnSp>
        <p:nvCxnSpPr>
          <p:cNvPr id="70" name="Elbow Connector 69"/>
          <p:cNvCxnSpPr/>
          <p:nvPr>
            <p:custDataLst>
              <p:tags r:id="rId23"/>
            </p:custDataLst>
          </p:nvPr>
        </p:nvCxnSpPr>
        <p:spPr>
          <a:xfrm rot="10800000">
            <a:off x="3608951" y="1534363"/>
            <a:ext cx="1368700" cy="835602"/>
          </a:xfrm>
          <a:prstGeom prst="bentConnector3">
            <a:avLst/>
          </a:prstGeom>
          <a:ln w="31750">
            <a:solidFill>
              <a:schemeClr val="bg1">
                <a:alpha val="33000"/>
              </a:schemeClr>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1" name="Rectangle 51"/>
          <p:cNvSpPr/>
          <p:nvPr>
            <p:custDataLst>
              <p:tags r:id="rId24"/>
            </p:custDataLst>
          </p:nvPr>
        </p:nvSpPr>
        <p:spPr>
          <a:xfrm>
            <a:off x="645160" y="1671320"/>
            <a:ext cx="2531745" cy="810895"/>
          </a:xfrm>
          <a:prstGeom prst="rect">
            <a:avLst/>
          </a:prstGeom>
        </p:spPr>
        <p:txBody>
          <a:bodyPr wrap="square">
            <a:noAutofit/>
          </a:bodyPr>
          <a:lstStyle/>
          <a:p>
            <a:pPr algn="r"/>
            <a:r>
              <a:rPr sz="1200" dirty="0">
                <a:solidFill>
                  <a:schemeClr val="bg1"/>
                </a:solidFill>
                <a:latin typeface="Microsoft YaHei UI" panose="020B0503020204020204" charset="-122"/>
                <a:ea typeface="Microsoft YaHei UI" panose="020B0503020204020204" charset="-122"/>
                <a:cs typeface="Arial" panose="020B0604020202020204" pitchFamily="34" charset="0"/>
              </a:rPr>
              <a:t>Python is widely used in web development, thanks to frameworks like Django and F</a:t>
            </a:r>
            <a:r>
              <a:rPr lang="en-US" sz="1200" dirty="0">
                <a:solidFill>
                  <a:schemeClr val="bg1"/>
                </a:solidFill>
                <a:latin typeface="Microsoft YaHei UI" panose="020B0503020204020204" charset="-122"/>
                <a:ea typeface="Microsoft YaHei UI" panose="020B0503020204020204" charset="-122"/>
                <a:cs typeface="Arial" panose="020B0604020202020204" pitchFamily="34" charset="0"/>
              </a:rPr>
              <a:t>astApi</a:t>
            </a:r>
            <a:r>
              <a:rPr sz="1400" dirty="0">
                <a:solidFill>
                  <a:schemeClr val="bg1"/>
                </a:solidFill>
                <a:latin typeface="Microsoft YaHei UI" panose="020B0503020204020204" charset="-122"/>
                <a:ea typeface="Microsoft YaHei UI" panose="020B0503020204020204" charset="-122"/>
                <a:cs typeface="Arial" panose="020B0604020202020204" pitchFamily="34" charset="0"/>
              </a:rPr>
              <a:t>.</a:t>
            </a:r>
            <a:endParaRPr sz="140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72" name="TextBox 52"/>
          <p:cNvSpPr txBox="1"/>
          <p:nvPr>
            <p:custDataLst>
              <p:tags r:id="rId25"/>
            </p:custDataLst>
          </p:nvPr>
        </p:nvSpPr>
        <p:spPr>
          <a:xfrm>
            <a:off x="645160" y="1351915"/>
            <a:ext cx="2531745" cy="318770"/>
          </a:xfrm>
          <a:prstGeom prst="rect">
            <a:avLst/>
          </a:prstGeom>
          <a:noFill/>
        </p:spPr>
        <p:txBody>
          <a:bodyPr wrap="square" rtlCol="0" anchor="b">
            <a:noAutofit/>
          </a:bodyPr>
          <a:lstStyle/>
          <a:p>
            <a:pPr algn="r"/>
            <a:r>
              <a:rPr 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rPr>
              <a:t>Web Development</a:t>
            </a:r>
            <a:endParaRPr 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endParaRPr>
          </a:p>
        </p:txBody>
      </p:sp>
      <p:sp>
        <p:nvSpPr>
          <p:cNvPr id="73" name="Rectangle 55"/>
          <p:cNvSpPr/>
          <p:nvPr>
            <p:custDataLst>
              <p:tags r:id="rId26"/>
            </p:custDataLst>
          </p:nvPr>
        </p:nvSpPr>
        <p:spPr>
          <a:xfrm>
            <a:off x="645160" y="5273675"/>
            <a:ext cx="2531745" cy="997585"/>
          </a:xfrm>
          <a:prstGeom prst="rect">
            <a:avLst/>
          </a:prstGeom>
        </p:spPr>
        <p:txBody>
          <a:bodyPr wrap="square">
            <a:noAutofit/>
          </a:bodyPr>
          <a:lstStyle/>
          <a:p>
            <a:pPr algn="r"/>
            <a:r>
              <a:rPr lang="en-IN" sz="1200" dirty="0">
                <a:solidFill>
                  <a:schemeClr val="bg1"/>
                </a:solidFill>
                <a:latin typeface="Microsoft YaHei UI" panose="020B0503020204020204" charset="-122"/>
                <a:ea typeface="Microsoft YaHei UI" panose="020B0503020204020204" charset="-122"/>
                <a:cs typeface="Arial" panose="020B0604020202020204" pitchFamily="34" charset="0"/>
              </a:rPr>
              <a:t>Python is extensively utilized in data analysis, aided by libraries such as Pandas and NumPy for efficient processing and visualization </a:t>
            </a:r>
            <a:endParaRPr lang="en-IN" sz="120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74" name="TextBox 56"/>
          <p:cNvSpPr txBox="1"/>
          <p:nvPr>
            <p:custDataLst>
              <p:tags r:id="rId27"/>
            </p:custDataLst>
          </p:nvPr>
        </p:nvSpPr>
        <p:spPr>
          <a:xfrm>
            <a:off x="914400" y="4902200"/>
            <a:ext cx="2023745" cy="370205"/>
          </a:xfrm>
          <a:prstGeom prst="rect">
            <a:avLst/>
          </a:prstGeom>
          <a:noFill/>
        </p:spPr>
        <p:txBody>
          <a:bodyPr wrap="square" rtlCol="0" anchor="b">
            <a:noAutofit/>
          </a:bodyPr>
          <a:lstStyle/>
          <a:p>
            <a:pPr algn="r"/>
            <a:r>
              <a:rPr lang="en-US" alt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rPr>
              <a:t>Data Analysis</a:t>
            </a:r>
            <a:endParaRPr lang="en-US" alt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endParaRPr>
          </a:p>
        </p:txBody>
      </p:sp>
      <p:sp>
        <p:nvSpPr>
          <p:cNvPr id="75" name="Rectangle 57"/>
          <p:cNvSpPr/>
          <p:nvPr>
            <p:custDataLst>
              <p:tags r:id="rId28"/>
            </p:custDataLst>
          </p:nvPr>
        </p:nvSpPr>
        <p:spPr>
          <a:xfrm>
            <a:off x="645160" y="3441700"/>
            <a:ext cx="2531745" cy="697865"/>
          </a:xfrm>
          <a:prstGeom prst="rect">
            <a:avLst/>
          </a:prstGeom>
        </p:spPr>
        <p:txBody>
          <a:bodyPr wrap="square">
            <a:noAutofit/>
          </a:bodyPr>
          <a:lstStyle/>
          <a:p>
            <a:pPr algn="r"/>
            <a:r>
              <a:rPr lang="en-IN" sz="1200" dirty="0">
                <a:solidFill>
                  <a:schemeClr val="bg1"/>
                </a:solidFill>
                <a:latin typeface="Microsoft YaHei UI" panose="020B0503020204020204" charset="-122"/>
                <a:ea typeface="Microsoft YaHei UI" panose="020B0503020204020204" charset="-122"/>
                <a:cs typeface="Arial" panose="020B0604020202020204" pitchFamily="34" charset="0"/>
              </a:rPr>
              <a:t>Python is used in game development, with libraries like Pygame simplifying the process. </a:t>
            </a:r>
            <a:endParaRPr lang="en-IN" sz="120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76" name="TextBox 58"/>
          <p:cNvSpPr txBox="1"/>
          <p:nvPr>
            <p:custDataLst>
              <p:tags r:id="rId29"/>
            </p:custDataLst>
          </p:nvPr>
        </p:nvSpPr>
        <p:spPr>
          <a:xfrm>
            <a:off x="645160" y="2980690"/>
            <a:ext cx="2531745" cy="433070"/>
          </a:xfrm>
          <a:prstGeom prst="rect">
            <a:avLst/>
          </a:prstGeom>
          <a:noFill/>
        </p:spPr>
        <p:txBody>
          <a:bodyPr wrap="square" rtlCol="0" anchor="b">
            <a:noAutofit/>
          </a:bodyPr>
          <a:lstStyle/>
          <a:p>
            <a:pPr algn="r"/>
            <a:r>
              <a:rPr lang="en-US" alt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rPr>
              <a:t>Game Development</a:t>
            </a:r>
            <a:r>
              <a:rPr lang="en-US" altLang="en-IN" sz="2000" dirty="0">
                <a:solidFill>
                  <a:schemeClr val="bg1"/>
                </a:solidFill>
                <a:latin typeface="Microsoft YaHei UI" panose="020B0503020204020204" charset="-122"/>
                <a:ea typeface="Microsoft YaHei UI" panose="020B0503020204020204" charset="-122"/>
                <a:cs typeface="Arial" panose="020B0604020202020204" pitchFamily="34" charset="0"/>
              </a:rPr>
              <a:t> </a:t>
            </a:r>
            <a:endParaRPr lang="en-US" altLang="en-IN" sz="200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cxnSp>
        <p:nvCxnSpPr>
          <p:cNvPr id="77" name="Elbow Connector 76"/>
          <p:cNvCxnSpPr/>
          <p:nvPr>
            <p:custDataLst>
              <p:tags r:id="rId30"/>
            </p:custDataLst>
          </p:nvPr>
        </p:nvCxnSpPr>
        <p:spPr>
          <a:xfrm rot="10800000">
            <a:off x="3608952" y="3157892"/>
            <a:ext cx="1006883" cy="982175"/>
          </a:xfrm>
          <a:prstGeom prst="bentConnector3">
            <a:avLst>
              <a:gd name="adj1" fmla="val 50000"/>
            </a:avLst>
          </a:prstGeom>
          <a:ln w="31750">
            <a:solidFill>
              <a:schemeClr val="bg1">
                <a:alpha val="33000"/>
              </a:schemeClr>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2" name="Elbow Connector 81"/>
          <p:cNvCxnSpPr/>
          <p:nvPr>
            <p:custDataLst>
              <p:tags r:id="rId31"/>
            </p:custDataLst>
          </p:nvPr>
        </p:nvCxnSpPr>
        <p:spPr>
          <a:xfrm rot="10800000" flipV="1">
            <a:off x="3608952" y="4531953"/>
            <a:ext cx="1342787" cy="505731"/>
          </a:xfrm>
          <a:prstGeom prst="bentConnector3">
            <a:avLst>
              <a:gd name="adj1" fmla="val 50000"/>
            </a:avLst>
          </a:prstGeom>
          <a:ln w="31750">
            <a:solidFill>
              <a:schemeClr val="bg1">
                <a:alpha val="33000"/>
              </a:schemeClr>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87" name="Rectangle 70"/>
          <p:cNvSpPr/>
          <p:nvPr>
            <p:custDataLst>
              <p:tags r:id="rId32"/>
            </p:custDataLst>
          </p:nvPr>
        </p:nvSpPr>
        <p:spPr>
          <a:xfrm>
            <a:off x="9011920" y="1833880"/>
            <a:ext cx="2531745" cy="822325"/>
          </a:xfrm>
          <a:prstGeom prst="rect">
            <a:avLst/>
          </a:prstGeom>
        </p:spPr>
        <p:txBody>
          <a:bodyPr wrap="square">
            <a:noAutofit/>
          </a:bodyPr>
          <a:lstStyle/>
          <a:p>
            <a:r>
              <a:rPr lang="en-IN" sz="1200" dirty="0">
                <a:solidFill>
                  <a:schemeClr val="bg1"/>
                </a:solidFill>
                <a:latin typeface="Microsoft YaHei UI" panose="020B0503020204020204" charset="-122"/>
                <a:ea typeface="Microsoft YaHei UI" panose="020B0503020204020204" charset="-122"/>
                <a:cs typeface="Arial" panose="020B0604020202020204" pitchFamily="34" charset="0"/>
              </a:rPr>
              <a:t>Python is widely employed in AI and machine learning, leveraging frameworks like TensorFlow and PyTorch for advanced development</a:t>
            </a:r>
            <a:r>
              <a:rPr lang="en-IN" sz="1400" dirty="0">
                <a:solidFill>
                  <a:schemeClr val="bg1"/>
                </a:solidFill>
                <a:latin typeface="Microsoft YaHei UI" panose="020B0503020204020204" charset="-122"/>
                <a:ea typeface="Microsoft YaHei UI" panose="020B0503020204020204" charset="-122"/>
                <a:cs typeface="Arial" panose="020B0604020202020204" pitchFamily="34" charset="0"/>
              </a:rPr>
              <a:t>. </a:t>
            </a:r>
            <a:endParaRPr lang="en-IN" sz="140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88" name="TextBox 71"/>
          <p:cNvSpPr txBox="1"/>
          <p:nvPr>
            <p:custDataLst>
              <p:tags r:id="rId33"/>
            </p:custDataLst>
          </p:nvPr>
        </p:nvSpPr>
        <p:spPr>
          <a:xfrm>
            <a:off x="9011920" y="1233170"/>
            <a:ext cx="2531745" cy="671830"/>
          </a:xfrm>
          <a:prstGeom prst="rect">
            <a:avLst/>
          </a:prstGeom>
          <a:noFill/>
        </p:spPr>
        <p:txBody>
          <a:bodyPr wrap="square" rtlCol="0" anchor="b">
            <a:noAutofit/>
            <a:scene3d>
              <a:camera prst="orthographicFront"/>
              <a:lightRig rig="threePt" dir="t"/>
            </a:scene3d>
          </a:bodyPr>
          <a:lstStyle/>
          <a:p>
            <a:r>
              <a:rPr 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rPr>
              <a:t>AI and Machine Learning</a:t>
            </a:r>
            <a:endParaRPr 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endParaRPr>
          </a:p>
        </p:txBody>
      </p:sp>
      <p:cxnSp>
        <p:nvCxnSpPr>
          <p:cNvPr id="89" name="Elbow Connector 88"/>
          <p:cNvCxnSpPr/>
          <p:nvPr>
            <p:custDataLst>
              <p:tags r:id="rId34"/>
            </p:custDataLst>
          </p:nvPr>
        </p:nvCxnSpPr>
        <p:spPr>
          <a:xfrm rot="10800000" flipV="1">
            <a:off x="6921320" y="1511902"/>
            <a:ext cx="1735921" cy="505178"/>
          </a:xfrm>
          <a:prstGeom prst="bentConnector3">
            <a:avLst>
              <a:gd name="adj1" fmla="val 50000"/>
            </a:avLst>
          </a:prstGeom>
          <a:ln w="31750">
            <a:solidFill>
              <a:schemeClr val="bg1">
                <a:alpha val="33000"/>
              </a:schemeClr>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0" name="Rectangle 87"/>
          <p:cNvSpPr/>
          <p:nvPr>
            <p:custDataLst>
              <p:tags r:id="rId35"/>
            </p:custDataLst>
          </p:nvPr>
        </p:nvSpPr>
        <p:spPr>
          <a:xfrm>
            <a:off x="9011920" y="3441065"/>
            <a:ext cx="2531745" cy="837565"/>
          </a:xfrm>
          <a:prstGeom prst="rect">
            <a:avLst/>
          </a:prstGeom>
        </p:spPr>
        <p:txBody>
          <a:bodyPr wrap="square">
            <a:noAutofit/>
          </a:bodyPr>
          <a:lstStyle/>
          <a:p>
            <a:r>
              <a:rPr lang="en-IN" sz="1200" dirty="0">
                <a:solidFill>
                  <a:schemeClr val="bg1"/>
                </a:solidFill>
                <a:latin typeface="Microsoft YaHei UI" panose="020B0503020204020204" charset="-122"/>
                <a:ea typeface="Microsoft YaHei UI" panose="020B0503020204020204" charset="-122"/>
                <a:cs typeface="Arial" panose="020B0604020202020204" pitchFamily="34" charset="0"/>
              </a:rPr>
              <a:t>Python is frequently used for automation tasks due to its simplicity and extensive library support.</a:t>
            </a:r>
            <a:endParaRPr lang="en-IN" sz="120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91" name="TextBox 88"/>
          <p:cNvSpPr txBox="1"/>
          <p:nvPr>
            <p:custDataLst>
              <p:tags r:id="rId36"/>
            </p:custDataLst>
          </p:nvPr>
        </p:nvSpPr>
        <p:spPr>
          <a:xfrm>
            <a:off x="9011920" y="3118485"/>
            <a:ext cx="2531745" cy="351155"/>
          </a:xfrm>
          <a:prstGeom prst="rect">
            <a:avLst/>
          </a:prstGeom>
          <a:noFill/>
        </p:spPr>
        <p:txBody>
          <a:bodyPr wrap="square" rtlCol="0" anchor="b">
            <a:noAutofit/>
          </a:bodyPr>
          <a:lstStyle/>
          <a:p>
            <a:r>
              <a:rPr lang="en-US" alt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rPr>
              <a:t>Automation</a:t>
            </a:r>
            <a:endParaRPr lang="en-US" alt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endParaRPr>
          </a:p>
        </p:txBody>
      </p:sp>
      <p:cxnSp>
        <p:nvCxnSpPr>
          <p:cNvPr id="92" name="Elbow Connector 91"/>
          <p:cNvCxnSpPr/>
          <p:nvPr>
            <p:custDataLst>
              <p:tags r:id="rId37"/>
            </p:custDataLst>
          </p:nvPr>
        </p:nvCxnSpPr>
        <p:spPr>
          <a:xfrm rot="10800000" flipV="1">
            <a:off x="6921321" y="3327708"/>
            <a:ext cx="1735920" cy="962671"/>
          </a:xfrm>
          <a:prstGeom prst="bentConnector3">
            <a:avLst>
              <a:gd name="adj1" fmla="val 27320"/>
            </a:avLst>
          </a:prstGeom>
          <a:ln w="31750">
            <a:solidFill>
              <a:schemeClr val="bg1">
                <a:alpha val="33000"/>
              </a:schemeClr>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3" name="Elbow Connector 92"/>
          <p:cNvCxnSpPr/>
          <p:nvPr>
            <p:custDataLst>
              <p:tags r:id="rId38"/>
            </p:custDataLst>
          </p:nvPr>
        </p:nvCxnSpPr>
        <p:spPr>
          <a:xfrm rot="10800000">
            <a:off x="7683125" y="4784818"/>
            <a:ext cx="974117" cy="636110"/>
          </a:xfrm>
          <a:prstGeom prst="bentConnector3">
            <a:avLst>
              <a:gd name="adj1" fmla="val 50000"/>
            </a:avLst>
          </a:prstGeom>
          <a:ln w="31750">
            <a:solidFill>
              <a:schemeClr val="bg1">
                <a:alpha val="33000"/>
              </a:schemeClr>
            </a:solidFill>
            <a:prstDash val="sys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9" name="TextBox 100"/>
          <p:cNvSpPr txBox="1"/>
          <p:nvPr>
            <p:custDataLst>
              <p:tags r:id="rId39"/>
            </p:custDataLst>
          </p:nvPr>
        </p:nvSpPr>
        <p:spPr>
          <a:xfrm>
            <a:off x="9011920" y="5194935"/>
            <a:ext cx="2531745" cy="605790"/>
          </a:xfrm>
          <a:prstGeom prst="rect">
            <a:avLst/>
          </a:prstGeom>
          <a:noFill/>
        </p:spPr>
        <p:txBody>
          <a:bodyPr wrap="square" rtlCol="0" anchor="b">
            <a:noAutofit/>
            <a:scene3d>
              <a:camera prst="orthographicFront"/>
              <a:lightRig rig="threePt" dir="t"/>
            </a:scene3d>
          </a:bodyPr>
          <a:lstStyle/>
          <a:p>
            <a:r>
              <a:rPr 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rPr>
              <a:t>Desktop Applications</a:t>
            </a:r>
            <a:endParaRPr lang="en-IN"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cs typeface="Arial" panose="020B0604020202020204" pitchFamily="34" charset="0"/>
            </a:endParaRPr>
          </a:p>
        </p:txBody>
      </p:sp>
      <p:grpSp>
        <p:nvGrpSpPr>
          <p:cNvPr id="9" name="Group 8"/>
          <p:cNvGrpSpPr/>
          <p:nvPr/>
        </p:nvGrpSpPr>
        <p:grpSpPr>
          <a:xfrm>
            <a:off x="172720" y="216535"/>
            <a:ext cx="4212590" cy="725170"/>
            <a:chOff x="272" y="341"/>
            <a:chExt cx="6634" cy="1142"/>
          </a:xfrm>
        </p:grpSpPr>
        <p:sp>
          <p:nvSpPr>
            <p:cNvPr id="26" name="Rectangles 25"/>
            <p:cNvSpPr/>
            <p:nvPr>
              <p:custDataLst>
                <p:tags r:id="rId40"/>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8" name="Rectangles 27"/>
            <p:cNvSpPr/>
            <p:nvPr>
              <p:custDataLst>
                <p:tags r:id="rId41"/>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Rectangles 28"/>
            <p:cNvSpPr/>
            <p:nvPr>
              <p:custDataLst>
                <p:tags r:id="rId42"/>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 name="Rectangles 29"/>
            <p:cNvSpPr/>
            <p:nvPr>
              <p:custDataLst>
                <p:tags r:id="rId43"/>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custDataLst>
                <p:tags r:id="rId44"/>
              </p:custDataLst>
            </p:nvPr>
          </p:nvSpPr>
          <p:spPr>
            <a:xfrm>
              <a:off x="272" y="341"/>
              <a:ext cx="6634" cy="904"/>
            </a:xfrm>
            <a:prstGeom prst="rect">
              <a:avLst/>
            </a:prstGeom>
            <a:noFill/>
          </p:spPr>
          <p:txBody>
            <a:bodyPr wrap="square" rtlCol="0" anchor="t" anchorCtr="0">
              <a:noAutofit/>
            </a:bodyPr>
            <a:p>
              <a:pPr algn="ctr"/>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USES OF PYTHON</a:t>
              </a:r>
              <a:endParaRPr lang="en-US" sz="3200"/>
            </a:p>
          </p:txBody>
        </p:sp>
      </p:grpSp>
      <p:pic>
        <p:nvPicPr>
          <p:cNvPr id="8" name="Content Placeholder 7" descr="image (1)"/>
          <p:cNvPicPr>
            <a:picLocks noChangeAspect="1"/>
          </p:cNvPicPr>
          <p:nvPr>
            <p:ph idx="1"/>
            <p:custDataLst>
              <p:tags r:id="rId45"/>
            </p:custDataLst>
          </p:nvPr>
        </p:nvPicPr>
        <p:blipFill>
          <a:blip r:embed="rId46"/>
          <a:srcRect b="26416"/>
          <a:stretch>
            <a:fillRect/>
          </a:stretch>
        </p:blipFill>
        <p:spPr>
          <a:xfrm>
            <a:off x="10809605" y="6321425"/>
            <a:ext cx="1312545" cy="444500"/>
          </a:xfrm>
          <a:prstGeom prst="rect">
            <a:avLst/>
          </a:prstGeom>
        </p:spPr>
      </p:pic>
      <p:sp>
        <p:nvSpPr>
          <p:cNvPr id="98" name="Rectangle 99"/>
          <p:cNvSpPr/>
          <p:nvPr>
            <p:custDataLst>
              <p:tags r:id="rId47"/>
            </p:custDataLst>
          </p:nvPr>
        </p:nvSpPr>
        <p:spPr>
          <a:xfrm>
            <a:off x="9011920" y="5801360"/>
            <a:ext cx="2531745" cy="965835"/>
          </a:xfrm>
          <a:prstGeom prst="rect">
            <a:avLst/>
          </a:prstGeom>
        </p:spPr>
        <p:txBody>
          <a:bodyPr wrap="square">
            <a:noAutofit/>
          </a:bodyPr>
          <a:lstStyle/>
          <a:p>
            <a:r>
              <a:rPr lang="en-IN" sz="1200" dirty="0">
                <a:solidFill>
                  <a:schemeClr val="bg1"/>
                </a:solidFill>
                <a:latin typeface="Microsoft YaHei UI" panose="020B0503020204020204" charset="-122"/>
                <a:ea typeface="Microsoft YaHei UI" panose="020B0503020204020204" charset="-122"/>
                <a:cs typeface="Arial" panose="020B0604020202020204" pitchFamily="34" charset="0"/>
              </a:rPr>
              <a:t>Python is utilized for desktop application development, with frameworks like PyQt and Tkinter enabling the creation of user-friendly interfaces</a:t>
            </a:r>
            <a:r>
              <a:rPr lang="en-IN" sz="1400" dirty="0">
                <a:solidFill>
                  <a:schemeClr val="bg1"/>
                </a:solidFill>
                <a:latin typeface="Microsoft YaHei UI" panose="020B0503020204020204" charset="-122"/>
                <a:ea typeface="Microsoft YaHei UI" panose="020B0503020204020204" charset="-122"/>
                <a:cs typeface="Arial" panose="020B0604020202020204" pitchFamily="34" charset="0"/>
              </a:rPr>
              <a:t>.</a:t>
            </a:r>
            <a:endParaRPr lang="en-IN" sz="140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Accessing Elements by Index:</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Sets are unordered collections, so you cannot access elements by index.</a:t>
            </a:r>
            <a:r>
              <a:rPr lang="en-US" sz="1500" b="1">
                <a:latin typeface="Microsoft YaHei UI" panose="020B0503020204020204" charset="-122"/>
                <a:ea typeface="Microsoft YaHei UI" panose="020B0503020204020204" charset="-122"/>
                <a:sym typeface="+mn-ea"/>
              </a:rPr>
              <a:t>   </a:t>
            </a:r>
            <a:endParaRPr lang="en-US" sz="1300" b="1">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sz="1300" b="1">
              <a:solidFill>
                <a:srgbClr val="00B0F0"/>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endParaRPr>
          </a:p>
          <a:p>
            <a:pPr algn="l">
              <a:lnSpc>
                <a:spcPct val="140000"/>
              </a:lnSpc>
            </a:pPr>
            <a:endParaRPr lang="en-US" sz="1500" b="1">
              <a:solidFill>
                <a:srgbClr val="FFC000"/>
              </a:solidFill>
              <a:latin typeface="Microsoft YaHei UI" panose="020B0503020204020204" charset="-122"/>
              <a:ea typeface="Microsoft YaHei UI" panose="020B0503020204020204" charset="-122"/>
            </a:endParaRPr>
          </a:p>
          <a:p>
            <a:pPr algn="l">
              <a:lnSpc>
                <a:spcPct val="14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Negative indexing: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4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Since sets are unordered, negative indexing is not applicable.</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40000"/>
              </a:lnSpc>
            </a:pPr>
            <a:r>
              <a:rPr lang="en-US" sz="1500" b="1">
                <a:solidFill>
                  <a:srgbClr val="FFC000"/>
                </a:solidFill>
                <a:latin typeface="Microsoft YaHei UI" panose="020B0503020204020204" charset="-122"/>
                <a:ea typeface="Microsoft YaHei UI" panose="020B0503020204020204" charset="-122"/>
              </a:rPr>
              <a:t>    </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lnSpc>
                <a:spcPct val="130000"/>
              </a:lnSpc>
            </a:pPr>
            <a:endParaRPr lang="en-US" sz="1500" b="1">
              <a:solidFill>
                <a:srgbClr val="FFC000"/>
              </a:solidFill>
              <a:latin typeface="Microsoft YaHei UI" panose="020B0503020204020204" charset="-122"/>
              <a:ea typeface="Microsoft YaHei UI" panose="020B0503020204020204" charset="-122"/>
            </a:endParaRPr>
          </a:p>
          <a:p>
            <a:pPr algn="l">
              <a:lnSpc>
                <a:spcPct val="13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Slicing: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3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Slicing is not applicable to sets as they are unordered.</a:t>
            </a:r>
            <a:r>
              <a:rPr lang="en-US" sz="1500" b="1">
                <a:solidFill>
                  <a:srgbClr val="FFC000"/>
                </a:solidFill>
                <a:latin typeface="Microsoft YaHei UI" panose="020B0503020204020204" charset="-122"/>
                <a:ea typeface="Microsoft YaHei UI" panose="020B0503020204020204" charset="-122"/>
              </a:rPr>
              <a:t>     </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endParaRPr lang="en-US" b="1">
              <a:solidFill>
                <a:schemeClr val="accent4">
                  <a:lumMod val="40000"/>
                  <a:lumOff val="60000"/>
                </a:schemeClr>
              </a:solidFill>
              <a:latin typeface="Microsoft YaHei UI" panose="020B0503020204020204" charset="-122"/>
              <a:ea typeface="Microsoft YaHei UI" panose="020B0503020204020204" charset="-122"/>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endParaRPr lang="en-US" sz="1500" b="1">
              <a:solidFill>
                <a:srgbClr val="FA005A"/>
              </a:solidFill>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SET</a:t>
              </a:r>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Concatenation:</a:t>
            </a:r>
            <a:r>
              <a:rPr lang="en-US" b="1">
                <a:latin typeface="Microsoft YaHei UI" panose="020B0503020204020204" charset="-122"/>
                <a:ea typeface="Microsoft YaHei UI" panose="020B0503020204020204" charset="-122"/>
                <a:sym typeface="+mn-ea"/>
              </a:rPr>
              <a:t> </a:t>
            </a:r>
            <a:endParaRPr lang="en-US" b="1">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Sets do not support concatenation with the + operator, but you can use the union method or | operator.</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Repetition: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latin typeface="Microsoft YaHei UI" panose="020B0503020204020204" charset="-122"/>
                <a:ea typeface="Microsoft YaHei UI" panose="020B0503020204020204" charset="-122"/>
                <a:sym typeface="+mn-ea"/>
              </a:rPr>
              <a:t>Repetition is not applicable to sets as they are unordered and do not support duplicate elements.</a:t>
            </a:r>
            <a:endParaRPr lang="en-US" sz="1300" b="1">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b="1">
              <a:solidFill>
                <a:srgbClr val="FFC000"/>
              </a:solidFill>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Length:</a:t>
            </a:r>
            <a:r>
              <a:rPr lang="en-US" b="1">
                <a:solidFill>
                  <a:srgbClr val="FFC000"/>
                </a:solidFill>
                <a:latin typeface="Microsoft YaHei UI" panose="020B0503020204020204" charset="-122"/>
                <a:ea typeface="Microsoft YaHei UI" panose="020B0503020204020204" charset="-122"/>
                <a:sym typeface="+mn-ea"/>
              </a:rPr>
              <a:t> </a:t>
            </a:r>
            <a:endParaRPr lang="en-US" b="1">
              <a:solidFill>
                <a:srgbClr val="FFC000"/>
              </a:solidFill>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latin typeface="Microsoft YaHei UI" panose="020B0503020204020204" charset="-122"/>
                <a:ea typeface="Microsoft YaHei UI" panose="020B0503020204020204" charset="-122"/>
                <a:sym typeface="+mn-ea"/>
              </a:rPr>
              <a:t>You can find the length (number of elements) of a set using the len() function.</a:t>
            </a:r>
            <a:r>
              <a:rPr lang="en-US" b="1">
                <a:latin typeface="Microsoft YaHei UI" panose="020B0503020204020204" charset="-122"/>
                <a:ea typeface="Microsoft YaHei UI" panose="020B0503020204020204" charset="-122"/>
                <a:sym typeface="+mn-ea"/>
              </a:rPr>
              <a:t>     </a:t>
            </a:r>
            <a:endParaRPr lang="en-US" b="1">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a:p>
          <a:p>
            <a:pPr algn="l"/>
            <a:endParaRPr lang="en-US"/>
          </a:p>
          <a:p>
            <a:pPr algn="l"/>
            <a:endParaRPr lang="en-US" b="1">
              <a:solidFill>
                <a:srgbClr val="00B0F0"/>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pic>
        <p:nvPicPr>
          <p:cNvPr id="31"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
        <p:nvSpPr>
          <p:cNvPr id="7" name="Flowchart: Alternate Process 6"/>
          <p:cNvSpPr/>
          <p:nvPr>
            <p:custDataLst>
              <p:tags r:id="rId10"/>
            </p:custDataLst>
          </p:nvPr>
        </p:nvSpPr>
        <p:spPr>
          <a:xfrm>
            <a:off x="566420" y="1737360"/>
            <a:ext cx="4785995" cy="7943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endParaRPr lang="en-US" sz="1200" b="1">
              <a:latin typeface="Microsoft YaHei UI" panose="020B0503020204020204" charset="-122"/>
              <a:ea typeface="Microsoft YaHei UI" panose="020B0503020204020204" charset="-122"/>
            </a:endParaRPr>
          </a:p>
        </p:txBody>
      </p:sp>
      <p:sp>
        <p:nvSpPr>
          <p:cNvPr id="8" name="Flowchart: Alternate Process 7"/>
          <p:cNvSpPr/>
          <p:nvPr>
            <p:custDataLst>
              <p:tags r:id="rId11"/>
            </p:custDataLst>
          </p:nvPr>
        </p:nvSpPr>
        <p:spPr>
          <a:xfrm>
            <a:off x="470535" y="3328035"/>
            <a:ext cx="4785995" cy="7943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endParaRPr lang="en-US" sz="1200" b="1">
              <a:latin typeface="Microsoft YaHei UI" panose="020B0503020204020204" charset="-122"/>
              <a:ea typeface="Microsoft YaHei UI" panose="020B0503020204020204" charset="-122"/>
              <a:sym typeface="+mn-ea"/>
            </a:endParaRPr>
          </a:p>
        </p:txBody>
      </p:sp>
      <p:sp>
        <p:nvSpPr>
          <p:cNvPr id="24" name="Flowchart: Alternate Process 23"/>
          <p:cNvSpPr/>
          <p:nvPr>
            <p:custDataLst>
              <p:tags r:id="rId12"/>
            </p:custDataLst>
          </p:nvPr>
        </p:nvSpPr>
        <p:spPr>
          <a:xfrm>
            <a:off x="566420" y="5050790"/>
            <a:ext cx="4785995" cy="13671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endParaRPr lang="en-US" sz="1200" b="1">
              <a:latin typeface="Microsoft YaHei UI" panose="020B0503020204020204" charset="-122"/>
              <a:ea typeface="Microsoft YaHei UI" panose="020B0503020204020204" charset="-122"/>
              <a:sym typeface="+mn-ea"/>
            </a:endParaRPr>
          </a:p>
        </p:txBody>
      </p:sp>
      <p:sp>
        <p:nvSpPr>
          <p:cNvPr id="26" name="Flowchart: Alternate Process 25"/>
          <p:cNvSpPr/>
          <p:nvPr>
            <p:custDataLst>
              <p:tags r:id="rId13"/>
            </p:custDataLst>
          </p:nvPr>
        </p:nvSpPr>
        <p:spPr>
          <a:xfrm>
            <a:off x="6491605" y="1757680"/>
            <a:ext cx="4785995" cy="12020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vegetables = {</a:t>
            </a:r>
            <a:r>
              <a:rPr lang="en-US" sz="1200" b="1">
                <a:solidFill>
                  <a:srgbClr val="00B050"/>
                </a:solidFill>
                <a:latin typeface="Microsoft YaHei UI" panose="020B0503020204020204" charset="-122"/>
                <a:ea typeface="Microsoft YaHei UI" panose="020B0503020204020204" charset="-122"/>
                <a:sym typeface="+mn-ea"/>
              </a:rPr>
              <a:t>'carrot'</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'potato'</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combined = fruits </a:t>
            </a:r>
            <a:r>
              <a:rPr lang="en-US" sz="1200" b="1">
                <a:solidFill>
                  <a:srgbClr val="FFC00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vegetables</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(combined) </a:t>
            </a:r>
            <a:r>
              <a:rPr lang="en-US" sz="1200" b="1">
                <a:solidFill>
                  <a:schemeClr val="bg1">
                    <a:lumMod val="75000"/>
                  </a:schemeClr>
                </a:solidFill>
                <a:latin typeface="Microsoft YaHei UI" panose="020B0503020204020204" charset="-122"/>
                <a:ea typeface="Microsoft YaHei UI" panose="020B0503020204020204" charset="-122"/>
                <a:sym typeface="+mn-ea"/>
              </a:rPr>
              <a:t> # Output: {'apple', 'banana', 'carrot', 'potato'}</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0" name="Flowchart: Alternate Process 29"/>
          <p:cNvSpPr/>
          <p:nvPr>
            <p:custDataLst>
              <p:tags r:id="rId14"/>
            </p:custDataLst>
          </p:nvPr>
        </p:nvSpPr>
        <p:spPr>
          <a:xfrm>
            <a:off x="6419215" y="3841115"/>
            <a:ext cx="4785995" cy="6870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endParaRPr lang="en-US" sz="1200" b="1">
              <a:latin typeface="Microsoft YaHei UI" panose="020B0503020204020204" charset="-122"/>
              <a:ea typeface="Microsoft YaHei UI" panose="020B0503020204020204" charset="-122"/>
              <a:sym typeface="+mn-ea"/>
            </a:endParaRPr>
          </a:p>
        </p:txBody>
      </p:sp>
      <p:sp>
        <p:nvSpPr>
          <p:cNvPr id="32" name="Flowchart: Alternate Process 31"/>
          <p:cNvSpPr/>
          <p:nvPr>
            <p:custDataLst>
              <p:tags r:id="rId15"/>
            </p:custDataLst>
          </p:nvPr>
        </p:nvSpPr>
        <p:spPr>
          <a:xfrm>
            <a:off x="6419215" y="5561965"/>
            <a:ext cx="4785995" cy="7296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len</a:t>
            </a:r>
            <a:r>
              <a:rPr lang="en-US" sz="1200" b="1">
                <a:latin typeface="Microsoft YaHei UI" panose="020B0503020204020204" charset="-122"/>
                <a:ea typeface="Microsoft YaHei UI" panose="020B0503020204020204" charset="-122"/>
                <a:sym typeface="+mn-ea"/>
              </a:rPr>
              <a:t>(fruits)) </a:t>
            </a:r>
            <a:r>
              <a:rPr lang="en-US" sz="1200" b="1">
                <a:solidFill>
                  <a:schemeClr val="bg1">
                    <a:lumMod val="75000"/>
                  </a:schemeClr>
                </a:solidFill>
                <a:latin typeface="Microsoft YaHei UI" panose="020B0503020204020204" charset="-122"/>
                <a:ea typeface="Microsoft YaHei UI" panose="020B0503020204020204" charset="-122"/>
                <a:sym typeface="+mn-ea"/>
              </a:rPr>
              <a:t> # Output: 4</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8" grpId="0" bldLvl="0" animBg="1"/>
      <p:bldP spid="8" grpId="1" animBg="1"/>
      <p:bldP spid="24" grpId="0" bldLvl="0" animBg="1"/>
      <p:bldP spid="24" grpId="1" animBg="1"/>
      <p:bldP spid="26" grpId="0" bldLvl="0" animBg="1"/>
      <p:bldP spid="26" grpId="1" animBg="1"/>
      <p:bldP spid="30" grpId="0" bldLvl="0" animBg="1"/>
      <p:bldP spid="30" grpId="1" animBg="1"/>
      <p:bldP spid="32" grpId="0" bldLvl="0" animBg="1"/>
      <p:bldP spid="3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Iterating Through sets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You can iterate through a tuple using a for loop.</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Nested sets: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Font typeface="Wingdings" panose="05000000000000000000" charset="0"/>
              <a:buNone/>
            </a:pPr>
            <a:r>
              <a:rPr lang="en-US" sz="1300" b="1">
                <a:solidFill>
                  <a:schemeClr val="bg1"/>
                </a:solidFill>
                <a:latin typeface="Microsoft YaHei UI" panose="020B0503020204020204" charset="-122"/>
                <a:ea typeface="Microsoft YaHei UI" panose="020B0503020204020204" charset="-122"/>
                <a:sym typeface="+mn-ea"/>
              </a:rPr>
              <a:t>Sets cannot contain other sets directly because they are not hashable. However, you can have sets of frozensets.</a:t>
            </a: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SET</a:t>
              </a:r>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latin typeface="Microsoft YaHei UI" panose="020B0503020204020204" charset="-122"/>
                <a:ea typeface="Microsoft YaHei UI" panose="020B0503020204020204" charset="-122"/>
                <a:sym typeface="+mn-ea"/>
              </a:rPr>
              <a:t>Set Comprehensions</a:t>
            </a:r>
            <a:endParaRPr lang="en-US" b="1">
              <a:solidFill>
                <a:srgbClr val="00B0F0"/>
              </a:solidFill>
              <a:latin typeface="Microsoft YaHei UI" panose="020B0503020204020204" charset="-122"/>
              <a:ea typeface="Microsoft YaHei UI" panose="020B0503020204020204" charset="-122"/>
              <a:sym typeface="+mn-ea"/>
            </a:endParaRPr>
          </a:p>
          <a:p>
            <a:pPr algn="l"/>
            <a:r>
              <a:rPr lang="en-US" sz="1300" b="1">
                <a:solidFill>
                  <a:schemeClr val="bg1"/>
                </a:solidFill>
                <a:latin typeface="Microsoft YaHei UI" panose="020B0503020204020204" charset="-122"/>
                <a:ea typeface="Microsoft YaHei UI" panose="020B0503020204020204" charset="-122"/>
                <a:sym typeface="+mn-ea"/>
              </a:rPr>
              <a:t>Set comprehensions provide a concise way to create sets. They are particularly useful for creating sets from other iterables or applying some operation to each element in an iterable.</a:t>
            </a:r>
            <a:endParaRPr lang="en-US" sz="1300" b="1">
              <a:solidFill>
                <a:schemeClr val="bg1"/>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r>
              <a:rPr lang="en-US" b="1">
                <a:solidFill>
                  <a:srgbClr val="00B0F0"/>
                </a:solidFill>
                <a:latin typeface="Microsoft YaHei UI" panose="020B0503020204020204" charset="-122"/>
                <a:ea typeface="Microsoft YaHei UI" panose="020B0503020204020204" charset="-122"/>
              </a:rPr>
              <a:t>Membership Check:</a:t>
            </a:r>
            <a:endParaRPr lang="en-US" b="1">
              <a:solidFill>
                <a:srgbClr val="00B0F0"/>
              </a:solidFill>
              <a:latin typeface="Microsoft YaHei UI" panose="020B0503020204020204" charset="-122"/>
              <a:ea typeface="Microsoft YaHei UI" panose="020B0503020204020204" charset="-122"/>
            </a:endParaRPr>
          </a:p>
          <a:p>
            <a:pPr algn="l"/>
            <a:r>
              <a:rPr lang="en-US" sz="1300" b="1">
                <a:solidFill>
                  <a:schemeClr val="bg1"/>
                </a:solidFill>
                <a:latin typeface="Microsoft YaHei UI" panose="020B0503020204020204" charset="-122"/>
                <a:ea typeface="Microsoft YaHei UI" panose="020B0503020204020204" charset="-122"/>
              </a:rPr>
              <a:t>You can check if an item exists in a set using the in keyword.</a:t>
            </a:r>
            <a:endParaRPr lang="en-US" sz="1300" b="1">
              <a:solidFill>
                <a:schemeClr val="bg1"/>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pic>
        <p:nvPicPr>
          <p:cNvPr id="31"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
        <p:nvSpPr>
          <p:cNvPr id="19" name="Flowchart: Alternate Process 18"/>
          <p:cNvSpPr/>
          <p:nvPr>
            <p:custDataLst>
              <p:tags r:id="rId10"/>
            </p:custDataLst>
          </p:nvPr>
        </p:nvSpPr>
        <p:spPr>
          <a:xfrm>
            <a:off x="6419215" y="2106930"/>
            <a:ext cx="4785995" cy="6788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chemeClr val="bg1"/>
                </a:solidFill>
                <a:latin typeface="Microsoft YaHei UI" panose="020B0503020204020204" charset="-122"/>
                <a:ea typeface="Microsoft YaHei UI" panose="020B0503020204020204" charset="-122"/>
                <a:sym typeface="+mn-ea"/>
              </a:rPr>
              <a:t>squares = {x</a:t>
            </a:r>
            <a:r>
              <a:rPr lang="en-US" sz="1200" b="1">
                <a:solidFill>
                  <a:srgbClr val="FFC000"/>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bg1"/>
                </a:solidFill>
                <a:latin typeface="Microsoft YaHei UI" panose="020B0503020204020204" charset="-122"/>
                <a:ea typeface="Microsoft YaHei UI" panose="020B0503020204020204" charset="-122"/>
                <a:sym typeface="+mn-ea"/>
              </a:rPr>
              <a:t>x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rgbClr val="FFFF00"/>
                </a:solidFill>
                <a:latin typeface="Microsoft YaHei UI" panose="020B0503020204020204" charset="-122"/>
                <a:ea typeface="Microsoft YaHei UI" panose="020B0503020204020204" charset="-122"/>
                <a:sym typeface="+mn-ea"/>
              </a:rPr>
              <a:t>range</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10</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(squares) </a:t>
            </a:r>
            <a:r>
              <a:rPr lang="en-US" sz="1200" b="1">
                <a:solidFill>
                  <a:schemeClr val="bg1">
                    <a:lumMod val="75000"/>
                  </a:schemeClr>
                </a:solidFill>
                <a:latin typeface="Microsoft YaHei UI" panose="020B0503020204020204" charset="-122"/>
                <a:ea typeface="Microsoft YaHei UI" panose="020B0503020204020204" charset="-122"/>
                <a:sym typeface="+mn-ea"/>
              </a:rPr>
              <a:t> # Output: {0, 1, 4, 9, 16, 25, 36, 49, 64, 81}</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0" name="Flowchart: Alternate Process 19"/>
          <p:cNvSpPr/>
          <p:nvPr>
            <p:custDataLst>
              <p:tags r:id="rId11"/>
            </p:custDataLst>
          </p:nvPr>
        </p:nvSpPr>
        <p:spPr>
          <a:xfrm>
            <a:off x="6588760" y="4269740"/>
            <a:ext cx="4785995" cy="17068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Check if 'banana' is in the set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fruits)  </a:t>
            </a:r>
            <a:r>
              <a:rPr lang="en-US" sz="1200" b="1">
                <a:solidFill>
                  <a:schemeClr val="bg1">
                    <a:lumMod val="75000"/>
                  </a:schemeClr>
                </a:solidFill>
                <a:latin typeface="Microsoft YaHei UI" panose="020B0503020204020204" charset="-122"/>
                <a:ea typeface="Microsoft YaHei UI" panose="020B0503020204020204" charset="-122"/>
                <a:sym typeface="+mn-ea"/>
              </a:rPr>
              <a:t># Output: True</a:t>
            </a: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Check if 'grape' is in the set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'grape'</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fruits)  </a:t>
            </a:r>
            <a:r>
              <a:rPr lang="en-US" sz="1200" b="1">
                <a:solidFill>
                  <a:schemeClr val="bg1">
                    <a:lumMod val="75000"/>
                  </a:schemeClr>
                </a:solidFill>
                <a:latin typeface="Microsoft YaHei UI" panose="020B0503020204020204" charset="-122"/>
                <a:ea typeface="Microsoft YaHei UI" panose="020B0503020204020204" charset="-122"/>
                <a:sym typeface="+mn-ea"/>
              </a:rPr>
              <a:t># Output: False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3" name="Flowchart: Alternate Process 32"/>
          <p:cNvSpPr/>
          <p:nvPr>
            <p:custDataLst>
              <p:tags r:id="rId12"/>
            </p:custDataLst>
          </p:nvPr>
        </p:nvSpPr>
        <p:spPr>
          <a:xfrm>
            <a:off x="417195" y="4612005"/>
            <a:ext cx="3906520" cy="111760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set_of_frozensets = {</a:t>
            </a:r>
            <a:r>
              <a:rPr lang="en-US" sz="1200" b="1">
                <a:solidFill>
                  <a:srgbClr val="FFFF00"/>
                </a:solidFill>
                <a:latin typeface="Microsoft YaHei UI" panose="020B0503020204020204" charset="-122"/>
                <a:ea typeface="Microsoft YaHei UI" panose="020B0503020204020204" charset="-122"/>
                <a:sym typeface="+mn-ea"/>
              </a:rPr>
              <a:t>frozenset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frozenset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'carrot'</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'potato'</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for </a:t>
            </a:r>
            <a:r>
              <a:rPr lang="en-US" sz="1200" b="1">
                <a:latin typeface="Microsoft YaHei UI" panose="020B0503020204020204" charset="-122"/>
                <a:ea typeface="Microsoft YaHei UI" panose="020B0503020204020204" charset="-122"/>
                <a:sym typeface="+mn-ea"/>
              </a:rPr>
              <a:t>item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set_of_frozensets:</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(item)</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p:txBody>
      </p:sp>
      <p:sp>
        <p:nvSpPr>
          <p:cNvPr id="3" name="Flowchart: Alternate Process 2"/>
          <p:cNvSpPr/>
          <p:nvPr>
            <p:custDataLst>
              <p:tags r:id="rId13"/>
            </p:custDataLst>
          </p:nvPr>
        </p:nvSpPr>
        <p:spPr>
          <a:xfrm>
            <a:off x="576580" y="1632585"/>
            <a:ext cx="3640455" cy="1153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fruits = {</a:t>
            </a:r>
            <a:r>
              <a:rPr lang="en-US" sz="1200" b="1">
                <a:solidFill>
                  <a:srgbClr val="00B050"/>
                </a:solidFill>
                <a:latin typeface="Microsoft YaHei UI" panose="020B0503020204020204" charset="-122"/>
                <a:ea typeface="Microsoft YaHei UI" panose="020B0503020204020204" charset="-122"/>
                <a:sym typeface="+mn-ea"/>
              </a:rPr>
              <a:t>'apple'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'banana'</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'cherry'</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'date'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for </a:t>
            </a:r>
            <a:r>
              <a:rPr lang="en-US" sz="1200" b="1">
                <a:latin typeface="Microsoft YaHei UI" panose="020B0503020204020204" charset="-122"/>
                <a:ea typeface="Microsoft YaHei UI" panose="020B0503020204020204" charset="-122"/>
                <a:sym typeface="+mn-ea"/>
              </a:rPr>
              <a:t>fruit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fruits:</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(fruit)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p:txBody>
      </p:sp>
      <p:sp>
        <p:nvSpPr>
          <p:cNvPr id="4" name="Flowchart: Alternate Process 3"/>
          <p:cNvSpPr/>
          <p:nvPr>
            <p:custDataLst>
              <p:tags r:id="rId14"/>
            </p:custDataLst>
          </p:nvPr>
        </p:nvSpPr>
        <p:spPr>
          <a:xfrm>
            <a:off x="4491355" y="1632585"/>
            <a:ext cx="1412240" cy="1153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apple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banana</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cherry</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date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7" name="Flowchart: Alternate Process 6"/>
          <p:cNvSpPr/>
          <p:nvPr>
            <p:custDataLst>
              <p:tags r:id="rId15"/>
            </p:custDataLst>
          </p:nvPr>
        </p:nvSpPr>
        <p:spPr>
          <a:xfrm>
            <a:off x="4441190" y="4576445"/>
            <a:ext cx="1618615" cy="1153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#frozenset({'apple', 'banana'})</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#frozenset({'carrot', 'potato'}) </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9" grpId="1" animBg="1"/>
      <p:bldP spid="20" grpId="0" bldLvl="0" animBg="1"/>
      <p:bldP spid="20" grpId="1" animBg="1"/>
      <p:bldP spid="33" grpId="0" bldLvl="0" animBg="1"/>
      <p:bldP spid="33" grpId="1" animBg="1"/>
      <p:bldP spid="3" grpId="0" bldLvl="0" animBg="1"/>
      <p:bldP spid="3" grpId="1" animBg="1"/>
      <p:bldP spid="4" grpId="0" bldLvl="0" animBg="1"/>
      <p:bldP spid="4" grpId="1" animBg="1"/>
      <p:bldP spid="7" grpId="0" bldLvl="0" animBg="1"/>
      <p:bldP spid="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SzPct val="90000"/>
              <a:buFont typeface="Wingdings" panose="05000000000000000000" charset="0"/>
              <a:buNone/>
            </a:pPr>
            <a:r>
              <a:rPr lang="en-US" sz="1500" b="1">
                <a:solidFill>
                  <a:srgbClr val="FFC000"/>
                </a:solidFill>
                <a:latin typeface="Microsoft YaHei UI" panose="020B0503020204020204" charset="-122"/>
                <a:ea typeface="Microsoft YaHei UI" panose="020B0503020204020204" charset="-122"/>
              </a:rPr>
              <a:t>     </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endParaRPr lang="en-US" b="1">
              <a:solidFill>
                <a:schemeClr val="accent4">
                  <a:lumMod val="40000"/>
                  <a:lumOff val="60000"/>
                </a:schemeClr>
              </a:solidFill>
              <a:latin typeface="Microsoft YaHei UI" panose="020B0503020204020204" charset="-122"/>
              <a:ea typeface="Microsoft YaHei UI" panose="020B0503020204020204" charset="-122"/>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endParaRPr lang="en-US" sz="1500" b="1">
              <a:solidFill>
                <a:srgbClr val="FA005A"/>
              </a:solidFill>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SET</a:t>
              </a:r>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lnSpc>
                <a:spcPct val="110000"/>
              </a:lnSpc>
            </a:pPr>
            <a:r>
              <a:rPr lang="en-US" b="1">
                <a:latin typeface="Microsoft YaHei UI" panose="020B0503020204020204" charset="-122"/>
                <a:ea typeface="Microsoft YaHei UI" panose="020B0503020204020204" charset="-122"/>
                <a:sym typeface="+mn-ea"/>
              </a:rPr>
              <a:t>   </a:t>
            </a:r>
            <a:endParaRPr lang="en-US" b="1">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a:p>
          <a:p>
            <a:pPr algn="l"/>
            <a:endParaRPr lang="en-US"/>
          </a:p>
          <a:p>
            <a:pPr algn="l"/>
            <a:endParaRPr lang="en-US" b="1">
              <a:solidFill>
                <a:srgbClr val="00B0F0"/>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pic>
        <p:nvPicPr>
          <p:cNvPr id="3" name="Content Placeholder 2"/>
          <p:cNvPicPr>
            <a:picLocks noChangeAspect="1"/>
          </p:cNvPicPr>
          <p:nvPr>
            <p:ph idx="1"/>
          </p:nvPr>
        </p:nvPicPr>
        <p:blipFill>
          <a:blip r:embed="rId8"/>
          <a:srcRect l="1234" t="876" r="1014" b="663"/>
        </p:blipFill>
        <p:spPr>
          <a:xfrm>
            <a:off x="274320" y="935990"/>
            <a:ext cx="5760085" cy="5695315"/>
          </a:xfrm>
          <a:prstGeom prst="rect">
            <a:avLst/>
          </a:prstGeom>
        </p:spPr>
      </p:pic>
      <p:pic>
        <p:nvPicPr>
          <p:cNvPr id="19" name="Picture 18"/>
          <p:cNvPicPr/>
          <p:nvPr/>
        </p:nvPicPr>
        <p:blipFill>
          <a:blip r:embed="rId9"/>
        </p:blipFill>
        <p:spPr>
          <a:xfrm>
            <a:off x="6177280" y="941705"/>
            <a:ext cx="4745355" cy="3098165"/>
          </a:xfrm>
          <a:prstGeom prst="rect">
            <a:avLst/>
          </a:prstGeom>
        </p:spPr>
      </p:pic>
      <p:pic>
        <p:nvPicPr>
          <p:cNvPr id="25" name="Picture 24"/>
          <p:cNvPicPr/>
          <p:nvPr/>
        </p:nvPicPr>
        <p:blipFill>
          <a:blip r:embed="rId10"/>
          <a:srcRect l="16659" t="19557" r="14745" b="22854"/>
        </p:blipFill>
        <p:spPr>
          <a:xfrm>
            <a:off x="6177280" y="4162425"/>
            <a:ext cx="4745990" cy="2468245"/>
          </a:xfrm>
          <a:prstGeom prst="rect">
            <a:avLst/>
          </a:prstGeom>
        </p:spPr>
      </p:pic>
      <p:pic>
        <p:nvPicPr>
          <p:cNvPr id="31" name="Content Placeholder 2" descr="image (1)"/>
          <p:cNvPicPr>
            <a:picLocks noChangeAspect="1"/>
          </p:cNvPicPr>
          <p:nvPr>
            <p:custDataLst>
              <p:tags r:id="rId11"/>
            </p:custDataLst>
          </p:nvPr>
        </p:nvPicPr>
        <p:blipFill>
          <a:blip r:embed="rId12"/>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11" name="Group 10"/>
          <p:cNvGrpSpPr/>
          <p:nvPr/>
        </p:nvGrpSpPr>
        <p:grpSpPr>
          <a:xfrm>
            <a:off x="275015" y="931633"/>
            <a:ext cx="11916985" cy="5641252"/>
            <a:chOff x="1005" y="1500"/>
            <a:chExt cx="17159" cy="7801"/>
          </a:xfrm>
        </p:grpSpPr>
        <p:grpSp>
          <p:nvGrpSpPr>
            <p:cNvPr id="4" name="Graphic 19"/>
            <p:cNvGrpSpPr/>
            <p:nvPr/>
          </p:nvGrpSpPr>
          <p:grpSpPr>
            <a:xfrm>
              <a:off x="14798" y="1971"/>
              <a:ext cx="3366" cy="6733"/>
              <a:chOff x="3526364" y="859367"/>
              <a:chExt cx="2569635" cy="5139268"/>
            </a:xfrm>
          </p:grpSpPr>
          <p:sp>
            <p:nvSpPr>
              <p:cNvPr id="87" name="Freeform: Shape 86"/>
              <p:cNvSpPr/>
              <p:nvPr/>
            </p:nvSpPr>
            <p:spPr>
              <a:xfrm>
                <a:off x="4278992" y="4791751"/>
                <a:ext cx="1817007" cy="1206884"/>
              </a:xfrm>
              <a:custGeom>
                <a:avLst/>
                <a:gdLst>
                  <a:gd name="connsiteX0" fmla="*/ 1816795 w 1817007"/>
                  <a:gd name="connsiteY0" fmla="*/ 1206808 h 1206884"/>
                  <a:gd name="connsiteX1" fmla="*/ -213 w 1817007"/>
                  <a:gd name="connsiteY1" fmla="*/ 454181 h 1206884"/>
                  <a:gd name="connsiteX2" fmla="*/ 454044 w 1817007"/>
                  <a:gd name="connsiteY2" fmla="*/ -76 h 1206884"/>
                  <a:gd name="connsiteX3" fmla="*/ 1816795 w 1817007"/>
                  <a:gd name="connsiteY3" fmla="*/ 564395 h 1206884"/>
                </a:gdLst>
                <a:ahLst/>
                <a:cxnLst>
                  <a:cxn ang="0">
                    <a:pos x="connsiteX0" y="connsiteY0"/>
                  </a:cxn>
                  <a:cxn ang="0">
                    <a:pos x="connsiteX1" y="connsiteY1"/>
                  </a:cxn>
                  <a:cxn ang="0">
                    <a:pos x="connsiteX2" y="connsiteY2"/>
                  </a:cxn>
                  <a:cxn ang="0">
                    <a:pos x="connsiteX3" y="connsiteY3"/>
                  </a:cxn>
                </a:cxnLst>
                <a:rect l="l" t="t" r="r" b="b"/>
                <a:pathLst>
                  <a:path w="1817007" h="1206884">
                    <a:moveTo>
                      <a:pt x="1816795" y="1206808"/>
                    </a:moveTo>
                    <a:cubicBezTo>
                      <a:pt x="1135291" y="1206808"/>
                      <a:pt x="481685" y="936079"/>
                      <a:pt x="-213" y="454181"/>
                    </a:cubicBezTo>
                    <a:lnTo>
                      <a:pt x="454044" y="-76"/>
                    </a:lnTo>
                    <a:cubicBezTo>
                      <a:pt x="815470" y="361350"/>
                      <a:pt x="1305665" y="564395"/>
                      <a:pt x="1816795" y="564395"/>
                    </a:cubicBezTo>
                    <a:close/>
                  </a:path>
                </a:pathLst>
              </a:custGeom>
              <a:solidFill>
                <a:srgbClr val="92D05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88" name="Freeform: Shape 87"/>
              <p:cNvSpPr/>
              <p:nvPr/>
            </p:nvSpPr>
            <p:spPr>
              <a:xfrm>
                <a:off x="3526364" y="3429000"/>
                <a:ext cx="1206884" cy="1816998"/>
              </a:xfrm>
              <a:custGeom>
                <a:avLst/>
                <a:gdLst>
                  <a:gd name="connsiteX0" fmla="*/ 752415 w 1206884"/>
                  <a:gd name="connsiteY0" fmla="*/ 1816922 h 1816998"/>
                  <a:gd name="connsiteX1" fmla="*/ -213 w 1206884"/>
                  <a:gd name="connsiteY1" fmla="*/ -76 h 1816998"/>
                  <a:gd name="connsiteX2" fmla="*/ 642201 w 1206884"/>
                  <a:gd name="connsiteY2" fmla="*/ -76 h 1816998"/>
                  <a:gd name="connsiteX3" fmla="*/ 1206671 w 1206884"/>
                  <a:gd name="connsiteY3" fmla="*/ 1362675 h 1816998"/>
                </a:gdLst>
                <a:ahLst/>
                <a:cxnLst>
                  <a:cxn ang="0">
                    <a:pos x="connsiteX0" y="connsiteY0"/>
                  </a:cxn>
                  <a:cxn ang="0">
                    <a:pos x="connsiteX1" y="connsiteY1"/>
                  </a:cxn>
                  <a:cxn ang="0">
                    <a:pos x="connsiteX2" y="connsiteY2"/>
                  </a:cxn>
                  <a:cxn ang="0">
                    <a:pos x="connsiteX3" y="connsiteY3"/>
                  </a:cxn>
                </a:cxnLst>
                <a:rect l="l" t="t" r="r" b="b"/>
                <a:pathLst>
                  <a:path w="1206884" h="1816998">
                    <a:moveTo>
                      <a:pt x="752415" y="1816922"/>
                    </a:moveTo>
                    <a:cubicBezTo>
                      <a:pt x="270516" y="1335024"/>
                      <a:pt x="-213" y="681428"/>
                      <a:pt x="-213" y="-76"/>
                    </a:cubicBezTo>
                    <a:lnTo>
                      <a:pt x="642201" y="-76"/>
                    </a:lnTo>
                    <a:cubicBezTo>
                      <a:pt x="642201" y="511054"/>
                      <a:pt x="845245" y="1001249"/>
                      <a:pt x="1206671" y="1362675"/>
                    </a:cubicBezTo>
                    <a:close/>
                  </a:path>
                </a:pathLst>
              </a:custGeom>
              <a:solidFill>
                <a:srgbClr val="FFC00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sp>
            <p:nvSpPr>
              <p:cNvPr id="89" name="Freeform: Shape 88"/>
              <p:cNvSpPr/>
              <p:nvPr/>
            </p:nvSpPr>
            <p:spPr>
              <a:xfrm>
                <a:off x="3526364" y="1611992"/>
                <a:ext cx="1206884" cy="1817007"/>
              </a:xfrm>
              <a:custGeom>
                <a:avLst/>
                <a:gdLst>
                  <a:gd name="connsiteX0" fmla="*/ -213 w 1206884"/>
                  <a:gd name="connsiteY0" fmla="*/ 1816932 h 1817007"/>
                  <a:gd name="connsiteX1" fmla="*/ 752415 w 1206884"/>
                  <a:gd name="connsiteY1" fmla="*/ -76 h 1817007"/>
                  <a:gd name="connsiteX2" fmla="*/ 1206671 w 1206884"/>
                  <a:gd name="connsiteY2" fmla="*/ 454181 h 1817007"/>
                  <a:gd name="connsiteX3" fmla="*/ 642201 w 1206884"/>
                  <a:gd name="connsiteY3" fmla="*/ 1816932 h 1817007"/>
                </a:gdLst>
                <a:ahLst/>
                <a:cxnLst>
                  <a:cxn ang="0">
                    <a:pos x="connsiteX0" y="connsiteY0"/>
                  </a:cxn>
                  <a:cxn ang="0">
                    <a:pos x="connsiteX1" y="connsiteY1"/>
                  </a:cxn>
                  <a:cxn ang="0">
                    <a:pos x="connsiteX2" y="connsiteY2"/>
                  </a:cxn>
                  <a:cxn ang="0">
                    <a:pos x="connsiteX3" y="connsiteY3"/>
                  </a:cxn>
                </a:cxnLst>
                <a:rect l="l" t="t" r="r" b="b"/>
                <a:pathLst>
                  <a:path w="1206884" h="1817007">
                    <a:moveTo>
                      <a:pt x="-213" y="1816932"/>
                    </a:moveTo>
                    <a:cubicBezTo>
                      <a:pt x="-213" y="1135418"/>
                      <a:pt x="270516" y="481822"/>
                      <a:pt x="752415" y="-76"/>
                    </a:cubicBezTo>
                    <a:lnTo>
                      <a:pt x="1206671" y="454181"/>
                    </a:lnTo>
                    <a:cubicBezTo>
                      <a:pt x="845245" y="815597"/>
                      <a:pt x="642201" y="1305802"/>
                      <a:pt x="642201" y="1816932"/>
                    </a:cubicBezTo>
                    <a:close/>
                  </a:path>
                </a:pathLst>
              </a:custGeom>
              <a:solidFill>
                <a:srgbClr val="FA005A"/>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p>
            </p:txBody>
          </p:sp>
          <p:sp>
            <p:nvSpPr>
              <p:cNvPr id="90" name="Freeform: Shape 89"/>
              <p:cNvSpPr/>
              <p:nvPr/>
            </p:nvSpPr>
            <p:spPr>
              <a:xfrm>
                <a:off x="4278992" y="859367"/>
                <a:ext cx="1817007" cy="1206881"/>
              </a:xfrm>
              <a:custGeom>
                <a:avLst/>
                <a:gdLst>
                  <a:gd name="connsiteX0" fmla="*/ -213 w 1817007"/>
                  <a:gd name="connsiteY0" fmla="*/ 752549 h 1206881"/>
                  <a:gd name="connsiteX1" fmla="*/ 1816795 w 1817007"/>
                  <a:gd name="connsiteY1" fmla="*/ -76 h 1206881"/>
                  <a:gd name="connsiteX2" fmla="*/ 1816795 w 1817007"/>
                  <a:gd name="connsiteY2" fmla="*/ 642335 h 1206881"/>
                  <a:gd name="connsiteX3" fmla="*/ 454044 w 1817007"/>
                  <a:gd name="connsiteY3" fmla="*/ 1206805 h 1206881"/>
                </a:gdLst>
                <a:ahLst/>
                <a:cxnLst>
                  <a:cxn ang="0">
                    <a:pos x="connsiteX0" y="connsiteY0"/>
                  </a:cxn>
                  <a:cxn ang="0">
                    <a:pos x="connsiteX1" y="connsiteY1"/>
                  </a:cxn>
                  <a:cxn ang="0">
                    <a:pos x="connsiteX2" y="connsiteY2"/>
                  </a:cxn>
                  <a:cxn ang="0">
                    <a:pos x="connsiteX3" y="connsiteY3"/>
                  </a:cxn>
                </a:cxnLst>
                <a:rect l="l" t="t" r="r" b="b"/>
                <a:pathLst>
                  <a:path w="1817007" h="1206881">
                    <a:moveTo>
                      <a:pt x="-213" y="752549"/>
                    </a:moveTo>
                    <a:cubicBezTo>
                      <a:pt x="481695" y="270650"/>
                      <a:pt x="1135291" y="-76"/>
                      <a:pt x="1816795" y="-76"/>
                    </a:cubicBezTo>
                    <a:lnTo>
                      <a:pt x="1816795" y="642335"/>
                    </a:lnTo>
                    <a:cubicBezTo>
                      <a:pt x="1305665" y="642335"/>
                      <a:pt x="815470" y="845379"/>
                      <a:pt x="454044" y="1206805"/>
                    </a:cubicBezTo>
                    <a:close/>
                  </a:path>
                </a:pathLst>
              </a:custGeom>
              <a:solidFill>
                <a:srgbClr val="00B0F0"/>
              </a:solidFill>
              <a:ln w="19050" cap="flat">
                <a:no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p>
            </p:txBody>
          </p:sp>
        </p:grpSp>
        <p:sp>
          <p:nvSpPr>
            <p:cNvPr id="5" name="Freeform: Shape 4"/>
            <p:cNvSpPr/>
            <p:nvPr/>
          </p:nvSpPr>
          <p:spPr>
            <a:xfrm>
              <a:off x="15836" y="3005"/>
              <a:ext cx="2328" cy="4698"/>
            </a:xfrm>
            <a:custGeom>
              <a:avLst/>
              <a:gdLst>
                <a:gd name="connsiteX0" fmla="*/ 1478366 w 1478366"/>
                <a:gd name="connsiteY0" fmla="*/ 0 h 2983037"/>
                <a:gd name="connsiteX1" fmla="*/ 1478366 w 1478366"/>
                <a:gd name="connsiteY1" fmla="*/ 2983037 h 2983037"/>
                <a:gd name="connsiteX2" fmla="*/ 1339648 w 1478366"/>
                <a:gd name="connsiteY2" fmla="*/ 2976032 h 2983037"/>
                <a:gd name="connsiteX3" fmla="*/ 0 w 1478366"/>
                <a:gd name="connsiteY3" fmla="*/ 1491518 h 2983037"/>
                <a:gd name="connsiteX4" fmla="*/ 1339648 w 1478366"/>
                <a:gd name="connsiteY4" fmla="*/ 7004 h 298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366" h="2983037">
                  <a:moveTo>
                    <a:pt x="1478366" y="0"/>
                  </a:moveTo>
                  <a:lnTo>
                    <a:pt x="1478366" y="2983037"/>
                  </a:lnTo>
                  <a:lnTo>
                    <a:pt x="1339648" y="2976032"/>
                  </a:lnTo>
                  <a:cubicBezTo>
                    <a:pt x="587188" y="2899616"/>
                    <a:pt x="0" y="2264139"/>
                    <a:pt x="0" y="1491518"/>
                  </a:cubicBezTo>
                  <a:cubicBezTo>
                    <a:pt x="0" y="718897"/>
                    <a:pt x="587188" y="83421"/>
                    <a:pt x="1339648" y="7004"/>
                  </a:cubicBez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b="1" dirty="0"/>
                <a:t>    { }</a:t>
              </a:r>
              <a:endParaRPr lang="en-US" sz="3600" b="1" dirty="0"/>
            </a:p>
          </p:txBody>
        </p:sp>
        <p:sp>
          <p:nvSpPr>
            <p:cNvPr id="6" name="Oval 5"/>
            <p:cNvSpPr/>
            <p:nvPr/>
          </p:nvSpPr>
          <p:spPr>
            <a:xfrm>
              <a:off x="16379" y="1756"/>
              <a:ext cx="914" cy="914"/>
            </a:xfrm>
            <a:prstGeom prst="ellipse">
              <a:avLst/>
            </a:prstGeom>
            <a:solidFill>
              <a:srgbClr val="00B0F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 ]</a:t>
              </a:r>
              <a:endParaRPr lang="en-US" b="1" dirty="0"/>
            </a:p>
          </p:txBody>
        </p:sp>
        <p:sp>
          <p:nvSpPr>
            <p:cNvPr id="7" name="Oval 6"/>
            <p:cNvSpPr/>
            <p:nvPr/>
          </p:nvSpPr>
          <p:spPr>
            <a:xfrm>
              <a:off x="14575" y="3487"/>
              <a:ext cx="914" cy="914"/>
            </a:xfrm>
            <a:prstGeom prst="ellipse">
              <a:avLst/>
            </a:prstGeom>
            <a:solidFill>
              <a:srgbClr val="FA005A"/>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 )</a:t>
              </a:r>
              <a:endParaRPr lang="en-US" b="1" dirty="0"/>
            </a:p>
          </p:txBody>
        </p:sp>
        <p:sp>
          <p:nvSpPr>
            <p:cNvPr id="8" name="Oval 7"/>
            <p:cNvSpPr/>
            <p:nvPr/>
          </p:nvSpPr>
          <p:spPr>
            <a:xfrm>
              <a:off x="14619" y="6141"/>
              <a:ext cx="914" cy="914"/>
            </a:xfrm>
            <a:prstGeom prst="ellipse">
              <a:avLst/>
            </a:prstGeom>
            <a:solidFill>
              <a:srgbClr val="FFC00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a:t>
              </a:r>
              <a:endParaRPr lang="en-US" dirty="0"/>
            </a:p>
          </p:txBody>
        </p:sp>
        <p:sp>
          <p:nvSpPr>
            <p:cNvPr id="9" name="Oval 8"/>
            <p:cNvSpPr/>
            <p:nvPr/>
          </p:nvSpPr>
          <p:spPr>
            <a:xfrm>
              <a:off x="16379" y="8003"/>
              <a:ext cx="914" cy="914"/>
            </a:xfrm>
            <a:prstGeom prst="ellipse">
              <a:avLst/>
            </a:prstGeom>
            <a:solidFill>
              <a:srgbClr val="92D05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a:t>
              </a:r>
              <a:endParaRPr lang="en-US" dirty="0"/>
            </a:p>
          </p:txBody>
        </p:sp>
        <p:sp>
          <p:nvSpPr>
            <p:cNvPr id="28" name="Rectangle 27"/>
            <p:cNvSpPr/>
            <p:nvPr/>
          </p:nvSpPr>
          <p:spPr>
            <a:xfrm>
              <a:off x="1005" y="1645"/>
              <a:ext cx="6715" cy="7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nvGrpSpPr>
            <p:cNvPr id="29" name="Group 28"/>
            <p:cNvGrpSpPr/>
            <p:nvPr/>
          </p:nvGrpSpPr>
          <p:grpSpPr>
            <a:xfrm rot="5400000">
              <a:off x="1317" y="1453"/>
              <a:ext cx="1247" cy="1340"/>
              <a:chOff x="6118256" y="1371344"/>
              <a:chExt cx="791611" cy="850648"/>
            </a:xfrm>
            <a:solidFill>
              <a:srgbClr val="92D050"/>
            </a:solidFill>
          </p:grpSpPr>
          <p:sp>
            <p:nvSpPr>
              <p:cNvPr id="47" name="Rectangle 46"/>
              <p:cNvSpPr/>
              <p:nvPr/>
            </p:nvSpPr>
            <p:spPr>
              <a:xfrm>
                <a:off x="6118256" y="1430381"/>
                <a:ext cx="791611" cy="7916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8" name="Right Triangle 47"/>
              <p:cNvSpPr/>
              <p:nvPr/>
            </p:nvSpPr>
            <p:spPr>
              <a:xfrm rot="16200000">
                <a:off x="6133697" y="1355906"/>
                <a:ext cx="61703" cy="9257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sp>
          <p:nvSpPr>
            <p:cNvPr id="30" name="Text Placeholder 2"/>
            <p:cNvSpPr txBox="1"/>
            <p:nvPr/>
          </p:nvSpPr>
          <p:spPr>
            <a:xfrm>
              <a:off x="2961" y="2078"/>
              <a:ext cx="2901" cy="361"/>
            </a:xfrm>
            <a:prstGeom prst="rect">
              <a:avLst/>
            </a:prstGeom>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2000" b="1" dirty="0">
                  <a:solidFill>
                    <a:srgbClr val="92D050"/>
                  </a:solidFill>
                  <a:latin typeface="Segoe UI" panose="020B0502040204020203" pitchFamily="34" charset="0"/>
                  <a:cs typeface="Segoe UI" panose="020B0502040204020203" pitchFamily="34" charset="0"/>
                </a:rPr>
                <a:t>Dictionary</a:t>
              </a:r>
              <a:endParaRPr lang="en-US" sz="2000" b="1" dirty="0">
                <a:solidFill>
                  <a:srgbClr val="92D050"/>
                </a:solidFill>
                <a:latin typeface="Segoe UI" panose="020B0502040204020203" pitchFamily="34" charset="0"/>
                <a:cs typeface="Segoe UI" panose="020B0502040204020203" pitchFamily="34" charset="0"/>
              </a:endParaRPr>
            </a:p>
          </p:txBody>
        </p:sp>
        <p:grpSp>
          <p:nvGrpSpPr>
            <p:cNvPr id="31" name="Group 30"/>
            <p:cNvGrpSpPr/>
            <p:nvPr/>
          </p:nvGrpSpPr>
          <p:grpSpPr>
            <a:xfrm>
              <a:off x="1658" y="1822"/>
              <a:ext cx="565" cy="601"/>
              <a:chOff x="7758113" y="3633788"/>
              <a:chExt cx="300038" cy="319087"/>
            </a:xfrm>
          </p:grpSpPr>
          <p:sp>
            <p:nvSpPr>
              <p:cNvPr id="39" name="Freeform 5"/>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0" name="Line 6"/>
              <p:cNvSpPr>
                <a:spLocks noChangeShapeType="1"/>
              </p:cNvSpPr>
              <p:nvPr/>
            </p:nvSpPr>
            <p:spPr bwMode="auto">
              <a:xfrm flipH="1">
                <a:off x="7900988" y="3952875"/>
                <a:ext cx="14288"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1" name="Line 7"/>
              <p:cNvSpPr>
                <a:spLocks noChangeShapeType="1"/>
              </p:cNvSpPr>
              <p:nvPr/>
            </p:nvSpPr>
            <p:spPr bwMode="auto">
              <a:xfrm flipH="1">
                <a:off x="7885113" y="3922713"/>
                <a:ext cx="46038"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2" name="Line 8"/>
              <p:cNvSpPr>
                <a:spLocks noChangeShapeType="1"/>
              </p:cNvSpPr>
              <p:nvPr/>
            </p:nvSpPr>
            <p:spPr bwMode="auto">
              <a:xfrm>
                <a:off x="7908926" y="3633788"/>
                <a:ext cx="0" cy="30163"/>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3" name="Line 9"/>
              <p:cNvSpPr>
                <a:spLocks noChangeShapeType="1"/>
              </p:cNvSpPr>
              <p:nvPr/>
            </p:nvSpPr>
            <p:spPr bwMode="auto">
              <a:xfrm flipH="1">
                <a:off x="8027988" y="3786188"/>
                <a:ext cx="30163"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4" name="Line 10"/>
              <p:cNvSpPr>
                <a:spLocks noChangeShapeType="1"/>
              </p:cNvSpPr>
              <p:nvPr/>
            </p:nvSpPr>
            <p:spPr bwMode="auto">
              <a:xfrm>
                <a:off x="7758113" y="3786188"/>
                <a:ext cx="30163" cy="0"/>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5" name="Line 11"/>
              <p:cNvSpPr>
                <a:spLocks noChangeShapeType="1"/>
              </p:cNvSpPr>
              <p:nvPr/>
            </p:nvSpPr>
            <p:spPr bwMode="auto">
              <a:xfrm>
                <a:off x="7791451" y="3668713"/>
                <a:ext cx="30163" cy="30163"/>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6" name="Line 12"/>
              <p:cNvSpPr>
                <a:spLocks noChangeShapeType="1"/>
              </p:cNvSpPr>
              <p:nvPr/>
            </p:nvSpPr>
            <p:spPr bwMode="auto">
              <a:xfrm flipH="1">
                <a:off x="7994651" y="3668713"/>
                <a:ext cx="30163" cy="30163"/>
              </a:xfrm>
              <a:prstGeom prst="line">
                <a:avLst/>
              </a:prstGeom>
              <a:noFill/>
              <a:ln w="158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pic>
        <p:nvPicPr>
          <p:cNvPr id="10"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grpSp>
        <p:nvGrpSpPr>
          <p:cNvPr id="2" name="Group 1"/>
          <p:cNvGrpSpPr/>
          <p:nvPr/>
        </p:nvGrpSpPr>
        <p:grpSpPr>
          <a:xfrm>
            <a:off x="172720" y="216535"/>
            <a:ext cx="5847080" cy="725170"/>
            <a:chOff x="272" y="341"/>
            <a:chExt cx="9208" cy="1142"/>
          </a:xfrm>
        </p:grpSpPr>
        <p:sp>
          <p:nvSpPr>
            <p:cNvPr id="12" name="Rectangles 11"/>
            <p:cNvSpPr/>
            <p:nvPr>
              <p:custDataLst>
                <p:tags r:id="rId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8"/>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DICTIONARY</a:t>
              </a:r>
              <a:endParaRPr lang="en-US" sz="3200"/>
            </a:p>
          </p:txBody>
        </p:sp>
      </p:grpSp>
      <p:sp>
        <p:nvSpPr>
          <p:cNvPr id="58" name="TextBox 122"/>
          <p:cNvSpPr txBox="1"/>
          <p:nvPr>
            <p:custDataLst>
              <p:tags r:id="rId9"/>
            </p:custDataLst>
          </p:nvPr>
        </p:nvSpPr>
        <p:spPr>
          <a:xfrm>
            <a:off x="560070" y="1927860"/>
            <a:ext cx="3934460" cy="4495800"/>
          </a:xfrm>
          <a:prstGeom prst="rect">
            <a:avLst/>
          </a:prstGeom>
          <a:noFill/>
        </p:spPr>
        <p:txBody>
          <a:bodyPr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1600" dirty="0">
                <a:latin typeface="Microsoft YaHei UI" panose="020B0503020204020204" charset="-122"/>
                <a:ea typeface="Microsoft YaHei UI" panose="020B0503020204020204" charset="-122"/>
                <a:cs typeface="Segoe UI" panose="020B0502040204020203" pitchFamily="34" charset="0"/>
              </a:rPr>
              <a:t>Dictionaries are used to store data values in key: value pairs</a:t>
            </a:r>
            <a:r>
              <a:rPr lang="da-DK" sz="1600" dirty="0">
                <a:latin typeface="Microsoft YaHei UI" panose="020B0503020204020204" charset="-122"/>
                <a:ea typeface="Microsoft YaHei UI" panose="020B0503020204020204" charset="-122"/>
                <a:cs typeface="Segoe UI" panose="020B0502040204020203" pitchFamily="34" charset="0"/>
              </a:rPr>
              <a:t>.</a:t>
            </a:r>
            <a:endParaRPr lang="da-DK" sz="1600" dirty="0">
              <a:latin typeface="Microsoft YaHei UI" panose="020B0503020204020204" charset="-122"/>
              <a:ea typeface="Microsoft YaHei UI" panose="020B0503020204020204" charset="-122"/>
              <a:cs typeface="Segoe UI" panose="020B0502040204020203" pitchFamily="34" charset="0"/>
            </a:endParaRPr>
          </a:p>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rPr>
              <a:t>A dictionary is a collection which is ordered, changeable, and do not allow dupliacte keys.</a:t>
            </a:r>
            <a:endParaRPr lang="en-US" altLang="da-DK" sz="1600" dirty="0">
              <a:latin typeface="Microsoft YaHei UI" panose="020B0503020204020204" charset="-122"/>
              <a:ea typeface="Microsoft YaHei UI" panose="020B0503020204020204" charset="-122"/>
              <a:cs typeface="Segoe UI" panose="020B0502040204020203" pitchFamily="34" charset="0"/>
            </a:endParaRPr>
          </a:p>
          <a:p>
            <a:pPr marL="342900" indent="-342900">
              <a:spcAft>
                <a:spcPts val="1200"/>
              </a:spcAft>
              <a:buFont typeface="Arial" panose="020B0604020202020204" pitchFamily="34" charset="0"/>
              <a:buChar char="•"/>
            </a:pPr>
            <a:r>
              <a:rPr lang="en-US" altLang="da-DK" sz="1600" dirty="0">
                <a:latin typeface="Microsoft YaHei UI" panose="020B0503020204020204" charset="-122"/>
                <a:ea typeface="Microsoft YaHei UI" panose="020B0503020204020204" charset="-122"/>
                <a:cs typeface="Segoe UI" panose="020B0502040204020203" pitchFamily="34" charset="0"/>
              </a:rPr>
              <a:t>Dictonaries are written in the curly brackets but and have </a:t>
            </a:r>
            <a:r>
              <a:rPr lang="en-US" altLang="da-DK" sz="1600" b="1" dirty="0">
                <a:latin typeface="Microsoft YaHei UI" panose="020B0503020204020204" charset="-122"/>
                <a:ea typeface="Microsoft YaHei UI" panose="020B0503020204020204" charset="-122"/>
                <a:cs typeface="Segoe UI" panose="020B0502040204020203" pitchFamily="34" charset="0"/>
              </a:rPr>
              <a:t>key</a:t>
            </a:r>
            <a:r>
              <a:rPr lang="en-US" altLang="da-DK" sz="1600" dirty="0">
                <a:latin typeface="Microsoft YaHei UI" panose="020B0503020204020204" charset="-122"/>
                <a:ea typeface="Microsoft YaHei UI" panose="020B0503020204020204" charset="-122"/>
                <a:cs typeface="Segoe UI" panose="020B0502040204020203" pitchFamily="34" charset="0"/>
              </a:rPr>
              <a:t>: </a:t>
            </a:r>
            <a:r>
              <a:rPr lang="en-US" altLang="da-DK" sz="1600" b="1" dirty="0">
                <a:latin typeface="Microsoft YaHei UI" panose="020B0503020204020204" charset="-122"/>
                <a:ea typeface="Microsoft YaHei UI" panose="020B0503020204020204" charset="-122"/>
                <a:cs typeface="Segoe UI" panose="020B0502040204020203" pitchFamily="34" charset="0"/>
              </a:rPr>
              <a:t>value </a:t>
            </a:r>
            <a:r>
              <a:rPr lang="en-US" altLang="da-DK" sz="1600" dirty="0">
                <a:latin typeface="Microsoft YaHei UI" panose="020B0503020204020204" charset="-122"/>
                <a:ea typeface="Microsoft YaHei UI" panose="020B0503020204020204" charset="-122"/>
                <a:cs typeface="Segoe UI" panose="020B0502040204020203" pitchFamily="34" charset="0"/>
              </a:rPr>
              <a:t>pairs.</a:t>
            </a:r>
            <a:endParaRPr lang="en-US" altLang="da-DK" sz="1600" dirty="0">
              <a:solidFill>
                <a:srgbClr val="92D050"/>
              </a:solidFill>
              <a:latin typeface="Microsoft YaHei UI" panose="020B0503020204020204" charset="-122"/>
              <a:ea typeface="Microsoft YaHei UI" panose="020B0503020204020204" charset="-122"/>
              <a:cs typeface="Segoe UI" panose="020B0502040204020203" pitchFamily="34" charset="0"/>
            </a:endParaRPr>
          </a:p>
          <a:p>
            <a:pPr indent="0">
              <a:lnSpc>
                <a:spcPct val="60000"/>
              </a:lnSpc>
              <a:spcAft>
                <a:spcPts val="1200"/>
              </a:spcAft>
              <a:buFont typeface="Arial" panose="020B0604020202020204" pitchFamily="34" charset="0"/>
              <a:buNone/>
            </a:pPr>
            <a:r>
              <a:rPr lang="en-US" altLang="da-DK" sz="1600" b="1" dirty="0">
                <a:solidFill>
                  <a:srgbClr val="92D050"/>
                </a:solidFill>
                <a:latin typeface="Microsoft YaHei UI" panose="020B0503020204020204" charset="-122"/>
                <a:ea typeface="Microsoft YaHei UI" panose="020B0503020204020204" charset="-122"/>
                <a:cs typeface="Segoe UI" panose="020B0502040204020203" pitchFamily="34" charset="0"/>
              </a:rPr>
              <a:t>Syntax:</a:t>
            </a:r>
            <a:r>
              <a:rPr lang="en-US" altLang="da-DK" sz="1600" b="1" dirty="0">
                <a:solidFill>
                  <a:srgbClr val="FFC000"/>
                </a:solidFill>
                <a:latin typeface="Microsoft YaHei UI" panose="020B0503020204020204" charset="-122"/>
                <a:ea typeface="Microsoft YaHei UI" panose="020B0503020204020204" charset="-122"/>
                <a:cs typeface="Segoe UI" panose="020B0502040204020203" pitchFamily="34" charset="0"/>
              </a:rPr>
              <a:t> </a:t>
            </a:r>
            <a:endParaRPr lang="en-US" altLang="da-DK" sz="1600" b="1" dirty="0">
              <a:solidFill>
                <a:srgbClr val="FFC000"/>
              </a:solidFill>
              <a:latin typeface="Microsoft YaHei UI" panose="020B0503020204020204" charset="-122"/>
              <a:ea typeface="Microsoft YaHei UI" panose="020B0503020204020204" charset="-122"/>
              <a:cs typeface="Segoe UI" panose="020B0502040204020203" pitchFamily="34" charset="0"/>
            </a:endParaRPr>
          </a:p>
          <a:p>
            <a:pPr marL="285750" indent="-285750">
              <a:lnSpc>
                <a:spcPct val="60000"/>
              </a:lnSpc>
              <a:spcAft>
                <a:spcPts val="1200"/>
              </a:spcAft>
              <a:buFont typeface="Wingdings" panose="05000000000000000000" charset="0"/>
              <a:buChar char="§"/>
            </a:pPr>
            <a:r>
              <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rPr>
              <a:t>my_dict = {'a': 1, 'b': 2, 'c': 3}</a:t>
            </a:r>
            <a:endPar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endParaRPr>
          </a:p>
          <a:p>
            <a:pPr indent="0">
              <a:lnSpc>
                <a:spcPct val="60000"/>
              </a:lnSpc>
              <a:spcAft>
                <a:spcPts val="1200"/>
              </a:spcAft>
              <a:buFont typeface="Arial" panose="020B0604020202020204" pitchFamily="34" charset="0"/>
              <a:buNone/>
            </a:pPr>
            <a:r>
              <a:rPr lang="en-US" altLang="da-DK" sz="1600" b="1" dirty="0">
                <a:solidFill>
                  <a:srgbClr val="92D050"/>
                </a:solidFill>
                <a:latin typeface="Microsoft YaHei UI" panose="020B0503020204020204" charset="-122"/>
                <a:ea typeface="Microsoft YaHei UI" panose="020B0503020204020204" charset="-122"/>
                <a:cs typeface="Segoe UI" panose="020B0502040204020203" pitchFamily="34" charset="0"/>
              </a:rPr>
              <a:t>Empty dictionary: </a:t>
            </a:r>
            <a:endParaRPr lang="en-US" altLang="da-DK" sz="1600" b="1" dirty="0">
              <a:solidFill>
                <a:srgbClr val="92D050"/>
              </a:solidFill>
              <a:latin typeface="Microsoft YaHei UI" panose="020B0503020204020204" charset="-122"/>
              <a:ea typeface="Microsoft YaHei UI" panose="020B0503020204020204" charset="-122"/>
              <a:cs typeface="Segoe UI" panose="020B0502040204020203" pitchFamily="34" charset="0"/>
            </a:endParaRPr>
          </a:p>
          <a:p>
            <a:pPr marL="285750" indent="-285750">
              <a:lnSpc>
                <a:spcPct val="60000"/>
              </a:lnSpc>
              <a:spcAft>
                <a:spcPts val="1200"/>
              </a:spcAft>
              <a:buFont typeface="Wingdings" panose="05000000000000000000" charset="0"/>
              <a:buChar char="§"/>
            </a:pPr>
            <a:r>
              <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rPr>
              <a:t>empty_dict = {}</a:t>
            </a:r>
            <a:endPar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endParaRPr>
          </a:p>
          <a:p>
            <a:pPr indent="0">
              <a:lnSpc>
                <a:spcPct val="60000"/>
              </a:lnSpc>
              <a:spcAft>
                <a:spcPts val="1200"/>
              </a:spcAft>
              <a:buFont typeface="Arial" panose="020B0604020202020204" pitchFamily="34" charset="0"/>
              <a:buNone/>
            </a:pPr>
            <a:r>
              <a:rPr lang="en-US" altLang="da-DK" sz="1600" b="1" dirty="0">
                <a:solidFill>
                  <a:srgbClr val="92D050"/>
                </a:solidFill>
                <a:latin typeface="Microsoft YaHei UI" panose="020B0503020204020204" charset="-122"/>
                <a:ea typeface="Microsoft YaHei UI" panose="020B0503020204020204" charset="-122"/>
                <a:cs typeface="Segoe UI" panose="020B0502040204020203" pitchFamily="34" charset="0"/>
              </a:rPr>
              <a:t>Using dict() constructor:</a:t>
            </a:r>
            <a:endParaRPr lang="en-US" altLang="da-DK" sz="1600" b="1" dirty="0">
              <a:solidFill>
                <a:srgbClr val="92D050"/>
              </a:solidFill>
              <a:latin typeface="Microsoft YaHei UI" panose="020B0503020204020204" charset="-122"/>
              <a:ea typeface="Microsoft YaHei UI" panose="020B0503020204020204" charset="-122"/>
              <a:cs typeface="Segoe UI" panose="020B0502040204020203" pitchFamily="34" charset="0"/>
            </a:endParaRPr>
          </a:p>
          <a:p>
            <a:pPr marL="285750" indent="-285750">
              <a:lnSpc>
                <a:spcPct val="60000"/>
              </a:lnSpc>
              <a:spcAft>
                <a:spcPts val="1200"/>
              </a:spcAft>
              <a:buFont typeface="Wingdings" panose="05000000000000000000" charset="0"/>
              <a:buChar char="§"/>
            </a:pPr>
            <a:r>
              <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rPr>
              <a:t>my_dict = dict(a=1, b=2, c=3)</a:t>
            </a:r>
            <a:endParaRPr lang="en-US" altLang="da-DK" sz="1600" b="1" dirty="0">
              <a:solidFill>
                <a:schemeClr val="tx1"/>
              </a:solidFill>
              <a:latin typeface="Microsoft YaHei UI" panose="020B0503020204020204" charset="-122"/>
              <a:ea typeface="Microsoft YaHei UI" panose="020B0503020204020204" charset="-122"/>
              <a:cs typeface="Segoe UI" panose="020B0502040204020203" pitchFamily="34" charset="0"/>
            </a:endParaRPr>
          </a:p>
        </p:txBody>
      </p:sp>
      <p:pic>
        <p:nvPicPr>
          <p:cNvPr id="19" name="Content Placeholder 18"/>
          <p:cNvPicPr>
            <a:picLocks noChangeAspect="1"/>
          </p:cNvPicPr>
          <p:nvPr>
            <p:ph idx="1"/>
          </p:nvPr>
        </p:nvPicPr>
        <p:blipFill>
          <a:blip r:embed="rId10"/>
          <a:srcRect t="14815" b="2330"/>
        </p:blipFill>
        <p:spPr>
          <a:xfrm>
            <a:off x="5045710" y="1036320"/>
            <a:ext cx="4522470" cy="55365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Accessing Elements by Key:</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b="1">
                <a:latin typeface="Microsoft YaHei UI" panose="020B0503020204020204" charset="-122"/>
                <a:ea typeface="Microsoft YaHei UI" panose="020B0503020204020204" charset="-122"/>
              </a:rPr>
              <a:t>You can access elements in a dictionary using their keys.</a:t>
            </a:r>
            <a:r>
              <a:rPr lang="en-US" sz="1300" b="1">
                <a:latin typeface="Microsoft YaHei UI" panose="020B0503020204020204" charset="-122"/>
                <a:ea typeface="Microsoft YaHei UI" panose="020B0503020204020204" charset="-122"/>
                <a:sym typeface="+mn-ea"/>
              </a:rPr>
              <a:t> </a:t>
            </a:r>
            <a:r>
              <a:rPr lang="en-US" sz="1500" b="1">
                <a:latin typeface="Microsoft YaHei UI" panose="020B0503020204020204" charset="-122"/>
                <a:ea typeface="Microsoft YaHei UI" panose="020B0503020204020204" charset="-122"/>
                <a:sym typeface="+mn-ea"/>
              </a:rPr>
              <a:t> </a:t>
            </a:r>
            <a:endParaRPr lang="en-US" sz="1300" b="1">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sz="1300" b="1">
              <a:solidFill>
                <a:srgbClr val="00B0F0"/>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endParaRPr>
          </a:p>
          <a:p>
            <a:pPr algn="l">
              <a:lnSpc>
                <a:spcPct val="140000"/>
              </a:lnSpc>
            </a:pPr>
            <a:endParaRPr lang="en-US" sz="1500" b="1">
              <a:solidFill>
                <a:srgbClr val="FFC000"/>
              </a:solidFill>
              <a:latin typeface="Microsoft YaHei UI" panose="020B0503020204020204" charset="-122"/>
              <a:ea typeface="Microsoft YaHei UI" panose="020B0503020204020204" charset="-122"/>
            </a:endParaRPr>
          </a:p>
          <a:p>
            <a:pPr algn="l">
              <a:lnSpc>
                <a:spcPct val="14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4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Negative indexing: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20000"/>
              </a:lnSpc>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Negative indexing is not applicable to dictionaries since they are not ordered by index.</a:t>
            </a:r>
            <a:r>
              <a:rPr lang="en-US" sz="1500" b="1">
                <a:solidFill>
                  <a:srgbClr val="FFC000"/>
                </a:solidFill>
                <a:latin typeface="Microsoft YaHei UI" panose="020B0503020204020204" charset="-122"/>
                <a:ea typeface="Microsoft YaHei UI" panose="020B0503020204020204" charset="-122"/>
              </a:rPr>
              <a:t>    </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lnSpc>
                <a:spcPct val="130000"/>
              </a:lnSpc>
            </a:pPr>
            <a:endParaRPr lang="en-US" sz="1500" b="1">
              <a:solidFill>
                <a:srgbClr val="FFC000"/>
              </a:solidFill>
              <a:latin typeface="Microsoft YaHei UI" panose="020B0503020204020204" charset="-122"/>
              <a:ea typeface="Microsoft YaHei UI" panose="020B0503020204020204" charset="-122"/>
            </a:endParaRPr>
          </a:p>
          <a:p>
            <a:pPr algn="l">
              <a:lnSpc>
                <a:spcPct val="13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Slicing: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lnSpc>
                <a:spcPct val="130000"/>
              </a:lnSpc>
            </a:pPr>
            <a:r>
              <a:rPr lang="en-US" sz="1300" b="1">
                <a:latin typeface="Microsoft YaHei UI" panose="020B0503020204020204" charset="-122"/>
                <a:ea typeface="Microsoft YaHei UI" panose="020B0503020204020204" charset="-122"/>
              </a:rPr>
              <a:t>Slicing is not applicable to dictionaries directly, but you can slice the keys or values lists if needed.</a:t>
            </a:r>
            <a:r>
              <a:rPr lang="en-US" sz="1300" b="1">
                <a:solidFill>
                  <a:srgbClr val="FFC000"/>
                </a:solidFill>
                <a:latin typeface="Microsoft YaHei UI" panose="020B0503020204020204" charset="-122"/>
                <a:ea typeface="Microsoft YaHei UI" panose="020B0503020204020204" charset="-122"/>
              </a:rPr>
              <a:t>   </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endParaRPr lang="en-US" b="1">
              <a:solidFill>
                <a:schemeClr val="accent4">
                  <a:lumMod val="40000"/>
                  <a:lumOff val="60000"/>
                </a:schemeClr>
              </a:solidFill>
              <a:latin typeface="Microsoft YaHei UI" panose="020B0503020204020204" charset="-122"/>
              <a:ea typeface="Microsoft YaHei UI" panose="020B0503020204020204" charset="-122"/>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endParaRPr lang="en-US" sz="1500" b="1">
              <a:solidFill>
                <a:srgbClr val="FA005A"/>
              </a:solidFill>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DICTIONARY</a:t>
              </a:r>
              <a:endParaRPr lang="en-US" sz="3200"/>
            </a:p>
            <a:p>
              <a:pPr algn="l"/>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Concatenation:</a:t>
            </a:r>
            <a:r>
              <a:rPr lang="en-US" b="1">
                <a:latin typeface="Microsoft YaHei UI" panose="020B0503020204020204" charset="-122"/>
                <a:ea typeface="Microsoft YaHei UI" panose="020B0503020204020204" charset="-122"/>
                <a:sym typeface="+mn-ea"/>
              </a:rPr>
              <a:t> </a:t>
            </a:r>
            <a:endParaRPr lang="en-US" b="1">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Repetition: </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b="1">
                <a:solidFill>
                  <a:schemeClr val="bg1"/>
                </a:solidFill>
                <a:latin typeface="Microsoft YaHei UI" panose="020B0503020204020204" charset="-122"/>
                <a:ea typeface="Microsoft YaHei UI" panose="020B0503020204020204" charset="-122"/>
                <a:sym typeface="+mn-ea"/>
              </a:rPr>
              <a:t>Repetition is not applicable to dictionaries as it is to lists.</a:t>
            </a:r>
            <a:endParaRPr lang="en-US" sz="1300" b="1">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sz="1300" b="1">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sz="1300" b="1">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Length:</a:t>
            </a:r>
            <a:r>
              <a:rPr lang="en-US" b="1">
                <a:solidFill>
                  <a:srgbClr val="FFC000"/>
                </a:solidFill>
                <a:latin typeface="Microsoft YaHei UI" panose="020B0503020204020204" charset="-122"/>
                <a:ea typeface="Microsoft YaHei UI" panose="020B0503020204020204" charset="-122"/>
                <a:sym typeface="+mn-ea"/>
              </a:rPr>
              <a:t> </a:t>
            </a:r>
            <a:endParaRPr lang="en-US" b="1">
              <a:solidFill>
                <a:srgbClr val="FFC000"/>
              </a:solidFill>
              <a:latin typeface="Microsoft YaHei UI" panose="020B0503020204020204" charset="-122"/>
              <a:ea typeface="Microsoft YaHei UI" panose="020B0503020204020204" charset="-122"/>
              <a:sym typeface="+mn-ea"/>
            </a:endParaRPr>
          </a:p>
          <a:p>
            <a:pPr algn="l">
              <a:lnSpc>
                <a:spcPct val="110000"/>
              </a:lnSpc>
            </a:pPr>
            <a:r>
              <a:rPr lang="en-US" sz="1300" b="1">
                <a:latin typeface="Microsoft YaHei UI" panose="020B0503020204020204" charset="-122"/>
                <a:ea typeface="Microsoft YaHei UI" panose="020B0503020204020204" charset="-122"/>
                <a:sym typeface="+mn-ea"/>
              </a:rPr>
              <a:t>You can find the length (number of key-value pairs) of a dictionary using the len() function.</a:t>
            </a:r>
            <a:r>
              <a:rPr lang="en-US" b="1">
                <a:latin typeface="Microsoft YaHei UI" panose="020B0503020204020204" charset="-122"/>
                <a:ea typeface="Microsoft YaHei UI" panose="020B0503020204020204" charset="-122"/>
                <a:sym typeface="+mn-ea"/>
              </a:rPr>
              <a:t>    </a:t>
            </a:r>
            <a:endParaRPr lang="en-US" b="1">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a:p>
          <a:p>
            <a:pPr algn="l"/>
            <a:endParaRPr lang="en-US"/>
          </a:p>
          <a:p>
            <a:pPr algn="l"/>
            <a:endParaRPr lang="en-US" b="1">
              <a:solidFill>
                <a:srgbClr val="00B0F0"/>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pic>
        <p:nvPicPr>
          <p:cNvPr id="31"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
        <p:nvSpPr>
          <p:cNvPr id="7" name="Flowchart: Alternate Process 6"/>
          <p:cNvSpPr/>
          <p:nvPr>
            <p:custDataLst>
              <p:tags r:id="rId10"/>
            </p:custDataLst>
          </p:nvPr>
        </p:nvSpPr>
        <p:spPr>
          <a:xfrm>
            <a:off x="566420" y="1737360"/>
            <a:ext cx="4785995" cy="7943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rPr>
              <a:t>student = {</a:t>
            </a:r>
            <a:r>
              <a:rPr lang="en-US" sz="1200" b="1">
                <a:solidFill>
                  <a:srgbClr val="00B050"/>
                </a:solidFill>
                <a:latin typeface="Microsoft YaHei UI" panose="020B0503020204020204" charset="-122"/>
                <a:ea typeface="Microsoft YaHei UI" panose="020B0503020204020204" charset="-122"/>
              </a:rPr>
              <a:t>'name'</a:t>
            </a:r>
            <a:r>
              <a:rPr lang="en-US" sz="1200" b="1">
                <a:latin typeface="Microsoft YaHei UI" panose="020B0503020204020204" charset="-122"/>
                <a:ea typeface="Microsoft YaHei UI" panose="020B0503020204020204" charset="-122"/>
              </a:rPr>
              <a:t>: </a:t>
            </a:r>
            <a:r>
              <a:rPr lang="en-US" sz="1200" b="1">
                <a:solidFill>
                  <a:srgbClr val="00B050"/>
                </a:solidFill>
                <a:latin typeface="Microsoft YaHei UI" panose="020B0503020204020204" charset="-122"/>
                <a:ea typeface="Microsoft YaHei UI" panose="020B0503020204020204" charset="-122"/>
              </a:rPr>
              <a:t>'Alice'</a:t>
            </a:r>
            <a:r>
              <a:rPr lang="en-US" sz="1200" b="1">
                <a:latin typeface="Microsoft YaHei UI" panose="020B0503020204020204" charset="-122"/>
                <a:ea typeface="Microsoft YaHei UI" panose="020B0503020204020204" charset="-122"/>
              </a:rPr>
              <a:t>, </a:t>
            </a:r>
            <a:r>
              <a:rPr lang="en-US" sz="1200" b="1">
                <a:solidFill>
                  <a:srgbClr val="00B050"/>
                </a:solidFill>
                <a:latin typeface="Microsoft YaHei UI" panose="020B0503020204020204" charset="-122"/>
                <a:ea typeface="Microsoft YaHei UI" panose="020B0503020204020204" charset="-122"/>
              </a:rPr>
              <a:t>'age'</a:t>
            </a:r>
            <a:r>
              <a:rPr lang="en-US" sz="1200" b="1">
                <a:latin typeface="Microsoft YaHei UI" panose="020B0503020204020204" charset="-122"/>
                <a:ea typeface="Microsoft YaHei UI" panose="020B0503020204020204" charset="-122"/>
              </a:rPr>
              <a:t>: </a:t>
            </a:r>
            <a:r>
              <a:rPr lang="en-US" sz="1200" b="1">
                <a:solidFill>
                  <a:srgbClr val="0070C0"/>
                </a:solidFill>
                <a:latin typeface="Microsoft YaHei UI" panose="020B0503020204020204" charset="-122"/>
                <a:ea typeface="Microsoft YaHei UI" panose="020B0503020204020204" charset="-122"/>
              </a:rPr>
              <a:t>24</a:t>
            </a:r>
            <a:r>
              <a:rPr lang="en-US" sz="1200" b="1">
                <a:latin typeface="Microsoft YaHei UI" panose="020B0503020204020204" charset="-122"/>
                <a:ea typeface="Microsoft YaHei UI" panose="020B0503020204020204" charset="-122"/>
              </a:rPr>
              <a:t>, </a:t>
            </a:r>
            <a:r>
              <a:rPr lang="en-US" sz="1200" b="1">
                <a:solidFill>
                  <a:srgbClr val="00B050"/>
                </a:solidFill>
                <a:latin typeface="Microsoft YaHei UI" panose="020B0503020204020204" charset="-122"/>
                <a:ea typeface="Microsoft YaHei UI" panose="020B0503020204020204" charset="-122"/>
              </a:rPr>
              <a:t>'course'</a:t>
            </a:r>
            <a:r>
              <a:rPr lang="en-US" sz="1200" b="1">
                <a:latin typeface="Microsoft YaHei UI" panose="020B0503020204020204" charset="-122"/>
                <a:ea typeface="Microsoft YaHei UI" panose="020B0503020204020204" charset="-122"/>
              </a:rPr>
              <a:t>: </a:t>
            </a:r>
            <a:r>
              <a:rPr lang="en-US" sz="1200" b="1">
                <a:solidFill>
                  <a:srgbClr val="00B050"/>
                </a:solidFill>
                <a:latin typeface="Microsoft YaHei UI" panose="020B0503020204020204" charset="-122"/>
                <a:ea typeface="Microsoft YaHei UI" panose="020B0503020204020204" charset="-122"/>
              </a:rPr>
              <a:t>'Physics'</a:t>
            </a:r>
            <a:r>
              <a:rPr lang="en-US" sz="1200" b="1">
                <a:latin typeface="Microsoft YaHei UI" panose="020B0503020204020204" charset="-122"/>
                <a:ea typeface="Microsoft YaHei UI" panose="020B0503020204020204" charset="-122"/>
              </a:rPr>
              <a:t>}</a:t>
            </a:r>
            <a:endParaRPr lang="en-US" sz="1200" b="1">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rPr>
              <a:t>print</a:t>
            </a:r>
            <a:r>
              <a:rPr lang="en-US" sz="1200" b="1">
                <a:latin typeface="Microsoft YaHei UI" panose="020B0503020204020204" charset="-122"/>
                <a:ea typeface="Microsoft YaHei UI" panose="020B0503020204020204" charset="-122"/>
              </a:rPr>
              <a:t>(student[</a:t>
            </a:r>
            <a:r>
              <a:rPr lang="en-US" sz="1200" b="1">
                <a:solidFill>
                  <a:srgbClr val="00B050"/>
                </a:solidFill>
                <a:latin typeface="Microsoft YaHei UI" panose="020B0503020204020204" charset="-122"/>
                <a:ea typeface="Microsoft YaHei UI" panose="020B0503020204020204" charset="-122"/>
              </a:rPr>
              <a:t>'name'</a:t>
            </a:r>
            <a:r>
              <a:rPr lang="en-US" sz="1200" b="1">
                <a:latin typeface="Microsoft YaHei UI" panose="020B0503020204020204" charset="-122"/>
                <a:ea typeface="Microsoft YaHei UI" panose="020B0503020204020204" charset="-122"/>
              </a:rPr>
              <a:t>])  </a:t>
            </a:r>
            <a:r>
              <a:rPr lang="en-US" sz="1200" b="1">
                <a:solidFill>
                  <a:schemeClr val="bg1">
                    <a:lumMod val="75000"/>
                  </a:schemeClr>
                </a:solidFill>
                <a:latin typeface="Microsoft YaHei UI" panose="020B0503020204020204" charset="-122"/>
                <a:ea typeface="Microsoft YaHei UI" panose="020B0503020204020204" charset="-122"/>
              </a:rPr>
              <a:t># Output: Alice</a:t>
            </a:r>
            <a:endParaRPr lang="en-US" sz="1200" b="1">
              <a:solidFill>
                <a:schemeClr val="bg1">
                  <a:lumMod val="75000"/>
                </a:schemeClr>
              </a:solidFill>
              <a:latin typeface="Microsoft YaHei UI" panose="020B0503020204020204" charset="-122"/>
              <a:ea typeface="Microsoft YaHei UI" panose="020B0503020204020204" charset="-122"/>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rPr>
              <a:t>print</a:t>
            </a:r>
            <a:r>
              <a:rPr lang="en-US" sz="1200" b="1">
                <a:latin typeface="Microsoft YaHei UI" panose="020B0503020204020204" charset="-122"/>
                <a:ea typeface="Microsoft YaHei UI" panose="020B0503020204020204" charset="-122"/>
              </a:rPr>
              <a:t>(student[</a:t>
            </a:r>
            <a:r>
              <a:rPr lang="en-US" sz="1200" b="1">
                <a:solidFill>
                  <a:srgbClr val="00B050"/>
                </a:solidFill>
                <a:latin typeface="Microsoft YaHei UI" panose="020B0503020204020204" charset="-122"/>
                <a:ea typeface="Microsoft YaHei UI" panose="020B0503020204020204" charset="-122"/>
              </a:rPr>
              <a:t>'age'</a:t>
            </a:r>
            <a:r>
              <a:rPr lang="en-US" sz="1200" b="1">
                <a:latin typeface="Microsoft YaHei UI" panose="020B0503020204020204" charset="-122"/>
                <a:ea typeface="Microsoft YaHei UI" panose="020B0503020204020204" charset="-122"/>
              </a:rPr>
              <a:t>])  </a:t>
            </a:r>
            <a:r>
              <a:rPr lang="en-US" sz="1200" b="1">
                <a:solidFill>
                  <a:schemeClr val="bg1">
                    <a:lumMod val="75000"/>
                  </a:schemeClr>
                </a:solidFill>
                <a:latin typeface="Microsoft YaHei UI" panose="020B0503020204020204" charset="-122"/>
                <a:ea typeface="Microsoft YaHei UI" panose="020B0503020204020204" charset="-122"/>
              </a:rPr>
              <a:t> # Output: 24</a:t>
            </a:r>
            <a:endParaRPr lang="en-US" sz="1200" b="1">
              <a:solidFill>
                <a:schemeClr val="bg1">
                  <a:lumMod val="75000"/>
                </a:schemeClr>
              </a:solidFill>
              <a:latin typeface="Microsoft YaHei UI" panose="020B0503020204020204" charset="-122"/>
              <a:ea typeface="Microsoft YaHei UI" panose="020B0503020204020204" charset="-122"/>
            </a:endParaRPr>
          </a:p>
        </p:txBody>
      </p:sp>
      <p:sp>
        <p:nvSpPr>
          <p:cNvPr id="8" name="Flowchart: Alternate Process 7"/>
          <p:cNvSpPr/>
          <p:nvPr>
            <p:custDataLst>
              <p:tags r:id="rId11"/>
            </p:custDataLst>
          </p:nvPr>
        </p:nvSpPr>
        <p:spPr>
          <a:xfrm>
            <a:off x="470535" y="3658235"/>
            <a:ext cx="4785995" cy="5727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endParaRPr lang="en-US" sz="1200" b="1">
              <a:latin typeface="Microsoft YaHei UI" panose="020B0503020204020204" charset="-122"/>
              <a:ea typeface="Microsoft YaHei UI" panose="020B0503020204020204" charset="-122"/>
              <a:sym typeface="+mn-ea"/>
            </a:endParaRPr>
          </a:p>
        </p:txBody>
      </p:sp>
      <p:sp>
        <p:nvSpPr>
          <p:cNvPr id="24" name="Flowchart: Alternate Process 23"/>
          <p:cNvSpPr/>
          <p:nvPr>
            <p:custDataLst>
              <p:tags r:id="rId12"/>
            </p:custDataLst>
          </p:nvPr>
        </p:nvSpPr>
        <p:spPr>
          <a:xfrm>
            <a:off x="565785" y="5357495"/>
            <a:ext cx="4785995" cy="8896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student = {</a:t>
            </a:r>
            <a:r>
              <a:rPr lang="en-US" sz="1200" b="1">
                <a:solidFill>
                  <a:srgbClr val="00B050"/>
                </a:solidFill>
                <a:latin typeface="Microsoft YaHei UI" panose="020B0503020204020204" charset="-122"/>
                <a:ea typeface="Microsoft YaHei UI" panose="020B0503020204020204" charset="-122"/>
                <a:sym typeface="+mn-ea"/>
              </a:rPr>
              <a:t>'name'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'age'</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24</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'course'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'Physics'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keys = </a:t>
            </a:r>
            <a:r>
              <a:rPr lang="en-US" sz="1200" b="1">
                <a:solidFill>
                  <a:srgbClr val="FFFF00"/>
                </a:solidFill>
                <a:latin typeface="Microsoft YaHei UI" panose="020B0503020204020204" charset="-122"/>
                <a:ea typeface="Microsoft YaHei UI" panose="020B0503020204020204" charset="-122"/>
                <a:sym typeface="+mn-ea"/>
              </a:rPr>
              <a:t>list</a:t>
            </a:r>
            <a:r>
              <a:rPr lang="en-US" sz="1200" b="1">
                <a:latin typeface="Microsoft YaHei UI" panose="020B0503020204020204" charset="-122"/>
                <a:ea typeface="Microsoft YaHei UI" panose="020B0503020204020204" charset="-122"/>
                <a:sym typeface="+mn-ea"/>
              </a:rPr>
              <a:t>(student.</a:t>
            </a:r>
            <a:r>
              <a:rPr lang="en-US" sz="1200" b="1">
                <a:solidFill>
                  <a:srgbClr val="FFFF00"/>
                </a:solidFill>
                <a:latin typeface="Microsoft YaHei UI" panose="020B0503020204020204" charset="-122"/>
                <a:ea typeface="Microsoft YaHei UI" panose="020B0503020204020204" charset="-122"/>
                <a:sym typeface="+mn-ea"/>
              </a:rPr>
              <a:t>keys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(keys[</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 : </a:t>
            </a:r>
            <a:r>
              <a:rPr lang="en-US" sz="1200" b="1">
                <a:solidFill>
                  <a:srgbClr val="0070C0"/>
                </a:solidFill>
                <a:latin typeface="Microsoft YaHei UI" panose="020B0503020204020204" charset="-122"/>
                <a:ea typeface="Microsoft YaHei UI" panose="020B0503020204020204" charset="-122"/>
                <a:sym typeface="+mn-ea"/>
              </a:rPr>
              <a:t>3</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['age', 'course']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6" name="Flowchart: Alternate Process 25"/>
          <p:cNvSpPr/>
          <p:nvPr>
            <p:custDataLst>
              <p:tags r:id="rId13"/>
            </p:custDataLst>
          </p:nvPr>
        </p:nvSpPr>
        <p:spPr>
          <a:xfrm>
            <a:off x="6491605" y="1757680"/>
            <a:ext cx="4785995" cy="12020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0" name="Flowchart: Alternate Process 29"/>
          <p:cNvSpPr/>
          <p:nvPr>
            <p:custDataLst>
              <p:tags r:id="rId14"/>
            </p:custDataLst>
          </p:nvPr>
        </p:nvSpPr>
        <p:spPr>
          <a:xfrm>
            <a:off x="6419215" y="3732530"/>
            <a:ext cx="4785995" cy="6870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endParaRPr lang="en-US" sz="1200" b="1">
              <a:latin typeface="Microsoft YaHei UI" panose="020B0503020204020204" charset="-122"/>
              <a:ea typeface="Microsoft YaHei UI" panose="020B0503020204020204" charset="-122"/>
              <a:sym typeface="+mn-ea"/>
            </a:endParaRPr>
          </a:p>
        </p:txBody>
      </p:sp>
      <p:sp>
        <p:nvSpPr>
          <p:cNvPr id="32" name="Flowchart: Alternate Process 31"/>
          <p:cNvSpPr/>
          <p:nvPr>
            <p:custDataLst>
              <p:tags r:id="rId15"/>
            </p:custDataLst>
          </p:nvPr>
        </p:nvSpPr>
        <p:spPr>
          <a:xfrm>
            <a:off x="6419215" y="5561965"/>
            <a:ext cx="4785995" cy="7296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student = {</a:t>
            </a:r>
            <a:r>
              <a:rPr lang="en-US" sz="1200" b="1">
                <a:solidFill>
                  <a:srgbClr val="00B050"/>
                </a:solidFill>
                <a:latin typeface="Microsoft YaHei UI" panose="020B0503020204020204" charset="-122"/>
                <a:ea typeface="Microsoft YaHei UI" panose="020B0503020204020204" charset="-122"/>
                <a:sym typeface="+mn-ea"/>
              </a:rPr>
              <a:t>'name'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'age'</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24</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'course'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'Physics'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len</a:t>
            </a:r>
            <a:r>
              <a:rPr lang="en-US" sz="1200" b="1">
                <a:latin typeface="Microsoft YaHei UI" panose="020B0503020204020204" charset="-122"/>
                <a:ea typeface="Microsoft YaHei UI" panose="020B0503020204020204" charset="-122"/>
                <a:sym typeface="+mn-ea"/>
              </a:rPr>
              <a:t>(student))  </a:t>
            </a:r>
            <a:r>
              <a:rPr lang="en-US" sz="1200" b="1">
                <a:solidFill>
                  <a:schemeClr val="bg1">
                    <a:lumMod val="75000"/>
                  </a:schemeClr>
                </a:solidFill>
                <a:latin typeface="Microsoft YaHei UI" panose="020B0503020204020204" charset="-122"/>
                <a:ea typeface="Microsoft YaHei UI" panose="020B0503020204020204" charset="-122"/>
                <a:sym typeface="+mn-ea"/>
              </a:rPr>
              <a:t># Output: 5</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8" grpId="0" bldLvl="0" animBg="1"/>
      <p:bldP spid="8" grpId="1" animBg="1"/>
      <p:bldP spid="24" grpId="0" bldLvl="0" animBg="1"/>
      <p:bldP spid="24" grpId="1" animBg="1"/>
      <p:bldP spid="26" grpId="0" bldLvl="0" animBg="1"/>
      <p:bldP spid="26" grpId="1" animBg="1"/>
      <p:bldP spid="30" grpId="0" bldLvl="0" animBg="1"/>
      <p:bldP spid="30" grpId="1" animBg="1"/>
      <p:bldP spid="32" grpId="0" bldLvl="0" animBg="1"/>
      <p:bldP spid="32"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Iterating Through Dictionaries:</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You can iterate through a tuple using a for loop.</a:t>
            </a: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Nested </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Dictionaries</a:t>
            </a: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Font typeface="Wingdings" panose="05000000000000000000" charset="0"/>
              <a:buNone/>
            </a:pPr>
            <a:r>
              <a:rPr lang="en-US" sz="1300" b="1">
                <a:solidFill>
                  <a:schemeClr val="bg1"/>
                </a:solidFill>
                <a:latin typeface="Microsoft YaHei UI" panose="020B0503020204020204" charset="-122"/>
                <a:ea typeface="Microsoft YaHei UI" panose="020B0503020204020204" charset="-122"/>
                <a:sym typeface="+mn-ea"/>
              </a:rPr>
              <a:t>A dictionary can contain other dictionaries, creating a nested dictionary structure.</a:t>
            </a: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b="1">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b="1">
              <a:solidFill>
                <a:srgbClr val="00B0F0"/>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r>
                <a:rPr lang="en-US" sz="32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DICTIONARY</a:t>
              </a:r>
              <a:endParaRPr lang="en-US" sz="3200"/>
            </a:p>
            <a:p>
              <a:pPr algn="l"/>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latin typeface="Microsoft YaHei UI" panose="020B0503020204020204" charset="-122"/>
                <a:ea typeface="Microsoft YaHei UI" panose="020B0503020204020204" charset="-122"/>
                <a:sym typeface="+mn-ea"/>
              </a:rPr>
              <a:t>Dictionary Comprehensions</a:t>
            </a:r>
            <a:endParaRPr lang="en-US" b="1">
              <a:solidFill>
                <a:srgbClr val="00B0F0"/>
              </a:solidFill>
              <a:latin typeface="Microsoft YaHei UI" panose="020B0503020204020204" charset="-122"/>
              <a:ea typeface="Microsoft YaHei UI" panose="020B0503020204020204" charset="-122"/>
              <a:sym typeface="+mn-ea"/>
            </a:endParaRPr>
          </a:p>
          <a:p>
            <a:pPr algn="l"/>
            <a:r>
              <a:rPr lang="en-US" sz="1300" b="1">
                <a:solidFill>
                  <a:schemeClr val="bg1"/>
                </a:solidFill>
                <a:latin typeface="Microsoft YaHei UI" panose="020B0503020204020204" charset="-122"/>
                <a:ea typeface="Microsoft YaHei UI" panose="020B0503020204020204" charset="-122"/>
                <a:sym typeface="+mn-ea"/>
              </a:rPr>
              <a:t>Similar to list comprehensions, you can use dictionary comprehensions to create dictionaries.</a:t>
            </a:r>
            <a:endParaRPr lang="en-US" sz="1300" b="1">
              <a:solidFill>
                <a:schemeClr val="bg1"/>
              </a:solidFill>
              <a:latin typeface="Microsoft YaHei UI" panose="020B0503020204020204" charset="-122"/>
              <a:ea typeface="Microsoft YaHei UI" panose="020B0503020204020204" charset="-122"/>
              <a:sym typeface="+mn-ea"/>
            </a:endParaRPr>
          </a:p>
          <a:p>
            <a:pPr algn="l"/>
            <a:endParaRPr lang="en-US" sz="1300" b="1">
              <a:solidFill>
                <a:schemeClr val="bg1"/>
              </a:solidFill>
              <a:latin typeface="Microsoft YaHei UI" panose="020B0503020204020204" charset="-122"/>
              <a:ea typeface="Microsoft YaHei UI" panose="020B0503020204020204" charset="-122"/>
              <a:sym typeface="+mn-ea"/>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r>
              <a:rPr lang="en-US" b="1">
                <a:solidFill>
                  <a:srgbClr val="00B0F0"/>
                </a:solidFill>
                <a:latin typeface="Microsoft YaHei UI" panose="020B0503020204020204" charset="-122"/>
                <a:ea typeface="Microsoft YaHei UI" panose="020B0503020204020204" charset="-122"/>
              </a:rPr>
              <a:t>Membership Check:</a:t>
            </a:r>
            <a:endParaRPr lang="en-US" b="1">
              <a:solidFill>
                <a:srgbClr val="00B0F0"/>
              </a:solidFill>
              <a:latin typeface="Microsoft YaHei UI" panose="020B0503020204020204" charset="-122"/>
              <a:ea typeface="Microsoft YaHei UI" panose="020B0503020204020204" charset="-122"/>
            </a:endParaRPr>
          </a:p>
          <a:p>
            <a:pPr algn="l"/>
            <a:r>
              <a:rPr lang="en-US" sz="1300" b="1">
                <a:solidFill>
                  <a:schemeClr val="bg1"/>
                </a:solidFill>
                <a:latin typeface="Microsoft YaHei UI" panose="020B0503020204020204" charset="-122"/>
                <a:ea typeface="Microsoft YaHei UI" panose="020B0503020204020204" charset="-122"/>
              </a:rPr>
              <a:t>You can check if a key exists in a dictionary using the in keyword.</a:t>
            </a:r>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A005A"/>
              </a:solidFill>
              <a:latin typeface="Microsoft YaHei UI" panose="020B0503020204020204" charset="-122"/>
              <a:ea typeface="Microsoft YaHei UI" panose="020B0503020204020204" charset="-122"/>
            </a:endParaRPr>
          </a:p>
        </p:txBody>
      </p:sp>
      <p:pic>
        <p:nvPicPr>
          <p:cNvPr id="31"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
        <p:nvSpPr>
          <p:cNvPr id="19" name="Flowchart: Alternate Process 18"/>
          <p:cNvSpPr/>
          <p:nvPr>
            <p:custDataLst>
              <p:tags r:id="rId10"/>
            </p:custDataLst>
          </p:nvPr>
        </p:nvSpPr>
        <p:spPr>
          <a:xfrm>
            <a:off x="6419215" y="2106930"/>
            <a:ext cx="4785995" cy="92202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chemeClr val="bg1">
                    <a:lumMod val="75000"/>
                  </a:schemeClr>
                </a:solidFill>
                <a:latin typeface="Microsoft YaHei UI" panose="020B0503020204020204" charset="-122"/>
                <a:ea typeface="Microsoft YaHei UI" panose="020B0503020204020204" charset="-122"/>
                <a:sym typeface="+mn-ea"/>
              </a:rPr>
              <a:t># Example: Create a dictionary of squares</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chemeClr val="bg1"/>
                </a:solidFill>
                <a:latin typeface="Microsoft YaHei UI" panose="020B0503020204020204" charset="-122"/>
                <a:ea typeface="Microsoft YaHei UI" panose="020B0503020204020204" charset="-122"/>
                <a:sym typeface="+mn-ea"/>
              </a:rPr>
              <a:t>squares = {x: x</a:t>
            </a:r>
            <a:r>
              <a:rPr lang="en-US" sz="1200" b="1">
                <a:solidFill>
                  <a:srgbClr val="FFC000"/>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2</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for </a:t>
            </a:r>
            <a:r>
              <a:rPr lang="en-US" sz="1200" b="1">
                <a:solidFill>
                  <a:schemeClr val="bg1"/>
                </a:solidFill>
                <a:latin typeface="Microsoft YaHei UI" panose="020B0503020204020204" charset="-122"/>
                <a:ea typeface="Microsoft YaHei UI" panose="020B0503020204020204" charset="-122"/>
                <a:sym typeface="+mn-ea"/>
              </a:rPr>
              <a:t>x </a:t>
            </a:r>
            <a:r>
              <a:rPr lang="en-US" sz="1200" b="1">
                <a:solidFill>
                  <a:srgbClr val="FA005A"/>
                </a:solidFill>
                <a:latin typeface="Microsoft YaHei UI" panose="020B0503020204020204" charset="-122"/>
                <a:ea typeface="Microsoft YaHei UI" panose="020B0503020204020204" charset="-122"/>
                <a:sym typeface="+mn-ea"/>
              </a:rPr>
              <a:t>in </a:t>
            </a:r>
            <a:r>
              <a:rPr lang="en-US" sz="1200" b="1">
                <a:solidFill>
                  <a:srgbClr val="FFFF00"/>
                </a:solidFill>
                <a:latin typeface="Microsoft YaHei UI" panose="020B0503020204020204" charset="-122"/>
                <a:ea typeface="Microsoft YaHei UI" panose="020B0503020204020204" charset="-122"/>
                <a:sym typeface="+mn-ea"/>
              </a:rPr>
              <a:t>range</a:t>
            </a:r>
            <a:r>
              <a:rPr lang="en-US" sz="1200" b="1">
                <a:solidFill>
                  <a:schemeClr val="bg1"/>
                </a:solidFill>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10</a:t>
            </a:r>
            <a:r>
              <a:rPr lang="en-US" sz="1200" b="1">
                <a:solidFill>
                  <a:schemeClr val="bg1"/>
                </a:solidFill>
                <a:latin typeface="Microsoft YaHei UI" panose="020B0503020204020204" charset="-122"/>
                <a:ea typeface="Microsoft YaHei UI" panose="020B0503020204020204" charset="-122"/>
                <a:sym typeface="+mn-ea"/>
              </a:rPr>
              <a:t>)}</a:t>
            </a:r>
            <a:endParaRPr lang="en-US" sz="1200" b="1">
              <a:solidFill>
                <a:schemeClr val="bg1"/>
              </a:solidFill>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200" b="1">
                <a:solidFill>
                  <a:srgbClr val="FFFF00"/>
                </a:solidFill>
                <a:latin typeface="Microsoft YaHei UI" panose="020B0503020204020204" charset="-122"/>
                <a:ea typeface="Microsoft YaHei UI" panose="020B0503020204020204" charset="-122"/>
                <a:sym typeface="+mn-ea"/>
              </a:rPr>
              <a:t>print</a:t>
            </a:r>
            <a:r>
              <a:rPr lang="en-US" sz="1200" b="1">
                <a:solidFill>
                  <a:schemeClr val="bg1"/>
                </a:solidFill>
                <a:latin typeface="Microsoft YaHei UI" panose="020B0503020204020204" charset="-122"/>
                <a:ea typeface="Microsoft YaHei UI" panose="020B0503020204020204" charset="-122"/>
                <a:sym typeface="+mn-ea"/>
              </a:rPr>
              <a:t>(squares) </a:t>
            </a:r>
            <a:r>
              <a:rPr lang="en-US" sz="1200" b="1">
                <a:solidFill>
                  <a:schemeClr val="bg1">
                    <a:lumMod val="75000"/>
                  </a:schemeClr>
                </a:solidFill>
                <a:latin typeface="Microsoft YaHei UI" panose="020B0503020204020204" charset="-122"/>
                <a:ea typeface="Microsoft YaHei UI" panose="020B0503020204020204" charset="-122"/>
                <a:sym typeface="+mn-ea"/>
              </a:rPr>
              <a:t> # Output: {0: 0, 1: 1, 2: 4, 3: 9, 4: 16, 5: 25, 6: 36, 7: 49, 8: 64, 9: 81}</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20" name="Flowchart: Alternate Process 19"/>
          <p:cNvSpPr/>
          <p:nvPr>
            <p:custDataLst>
              <p:tags r:id="rId11"/>
            </p:custDataLst>
          </p:nvPr>
        </p:nvSpPr>
        <p:spPr>
          <a:xfrm>
            <a:off x="6588760" y="4269740"/>
            <a:ext cx="4785995" cy="170688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latin typeface="Microsoft YaHei UI" panose="020B0503020204020204" charset="-122"/>
                <a:ea typeface="Microsoft YaHei UI" panose="020B0503020204020204" charset="-122"/>
                <a:sym typeface="+mn-ea"/>
              </a:rPr>
              <a:t>student = {</a:t>
            </a:r>
            <a:r>
              <a:rPr lang="en-US" sz="1200" b="1">
                <a:solidFill>
                  <a:srgbClr val="00B050"/>
                </a:solidFill>
                <a:latin typeface="Microsoft YaHei UI" panose="020B0503020204020204" charset="-122"/>
                <a:ea typeface="Microsoft YaHei UI" panose="020B0503020204020204" charset="-122"/>
                <a:sym typeface="+mn-ea"/>
              </a:rPr>
              <a:t>'name'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'age'</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24</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'course'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'Physics'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10000"/>
              </a:lnSpc>
            </a:pPr>
            <a:endParaRPr lang="en-US" sz="1200" b="1">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'name'</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student) </a:t>
            </a:r>
            <a:r>
              <a:rPr lang="en-US" sz="1200" b="1">
                <a:solidFill>
                  <a:schemeClr val="bg1">
                    <a:lumMod val="75000"/>
                  </a:schemeClr>
                </a:solidFill>
                <a:latin typeface="Microsoft YaHei UI" panose="020B0503020204020204" charset="-122"/>
                <a:ea typeface="Microsoft YaHei UI" panose="020B0503020204020204" charset="-122"/>
                <a:sym typeface="+mn-ea"/>
              </a:rPr>
              <a:t> # Output: True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'height'</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student) </a:t>
            </a:r>
            <a:r>
              <a:rPr lang="en-US" sz="1200" b="1">
                <a:solidFill>
                  <a:schemeClr val="bg1">
                    <a:lumMod val="75000"/>
                  </a:schemeClr>
                </a:solidFill>
                <a:latin typeface="Microsoft YaHei UI" panose="020B0503020204020204" charset="-122"/>
                <a:ea typeface="Microsoft YaHei UI" panose="020B0503020204020204" charset="-122"/>
                <a:sym typeface="+mn-ea"/>
              </a:rPr>
              <a:t> # Output: False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3" name="Flowchart: Alternate Process 32"/>
          <p:cNvSpPr/>
          <p:nvPr>
            <p:custDataLst>
              <p:tags r:id="rId12"/>
            </p:custDataLst>
          </p:nvPr>
        </p:nvSpPr>
        <p:spPr>
          <a:xfrm>
            <a:off x="417195" y="4132580"/>
            <a:ext cx="5401945" cy="184467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students = {</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'student1'</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'name'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'age'</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24</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'course'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'Physics'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'student2'</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'name'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'Bob'</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'age'</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22</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'course'</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 'Mathematics'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(students[</a:t>
            </a:r>
            <a:r>
              <a:rPr lang="en-US" sz="1200" b="1">
                <a:solidFill>
                  <a:srgbClr val="00B050"/>
                </a:solidFill>
                <a:latin typeface="Microsoft YaHei UI" panose="020B0503020204020204" charset="-122"/>
                <a:ea typeface="Microsoft YaHei UI" panose="020B0503020204020204" charset="-122"/>
                <a:sym typeface="+mn-ea"/>
              </a:rPr>
              <a:t>'student1'</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 Output: {'name': 'Alice', 'age': 24, 'course': 'Physics'}</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(students[</a:t>
            </a:r>
            <a:r>
              <a:rPr lang="en-US" sz="1200" b="1">
                <a:solidFill>
                  <a:srgbClr val="00B050"/>
                </a:solidFill>
                <a:latin typeface="Microsoft YaHei UI" panose="020B0503020204020204" charset="-122"/>
                <a:ea typeface="Microsoft YaHei UI" panose="020B0503020204020204" charset="-122"/>
                <a:sym typeface="+mn-ea"/>
              </a:rPr>
              <a:t>'student2'</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'course'</a:t>
            </a:r>
            <a:r>
              <a:rPr lang="en-US" sz="1200" b="1">
                <a:latin typeface="Microsoft YaHei UI" panose="020B0503020204020204" charset="-122"/>
                <a:ea typeface="Microsoft YaHei UI" panose="020B0503020204020204" charset="-122"/>
                <a:sym typeface="+mn-ea"/>
              </a:rPr>
              <a:t>])  </a:t>
            </a:r>
            <a:r>
              <a:rPr lang="en-US" sz="1200" b="1">
                <a:solidFill>
                  <a:schemeClr val="bg1">
                    <a:lumMod val="75000"/>
                  </a:schemeClr>
                </a:solidFill>
                <a:latin typeface="Microsoft YaHei UI" panose="020B0503020204020204" charset="-122"/>
                <a:ea typeface="Microsoft YaHei UI" panose="020B0503020204020204" charset="-122"/>
                <a:sym typeface="+mn-ea"/>
              </a:rPr>
              <a:t># Output: Mathematics</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3" name="Flowchart: Alternate Process 2"/>
          <p:cNvSpPr/>
          <p:nvPr>
            <p:custDataLst>
              <p:tags r:id="rId13"/>
            </p:custDataLst>
          </p:nvPr>
        </p:nvSpPr>
        <p:spPr>
          <a:xfrm>
            <a:off x="576580" y="1632585"/>
            <a:ext cx="3640455" cy="123761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latin typeface="Microsoft YaHei UI" panose="020B0503020204020204" charset="-122"/>
                <a:ea typeface="Microsoft YaHei UI" panose="020B0503020204020204" charset="-122"/>
                <a:sym typeface="+mn-ea"/>
              </a:rPr>
              <a:t>student = {</a:t>
            </a:r>
            <a:r>
              <a:rPr lang="en-US" sz="1200" b="1">
                <a:solidFill>
                  <a:srgbClr val="00B050"/>
                </a:solidFill>
                <a:latin typeface="Microsoft YaHei UI" panose="020B0503020204020204" charset="-122"/>
                <a:ea typeface="Microsoft YaHei UI" panose="020B0503020204020204" charset="-122"/>
                <a:sym typeface="+mn-ea"/>
              </a:rPr>
              <a:t>'name'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'Alice'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'age'</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24</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'course'</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'Physics'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for </a:t>
            </a:r>
            <a:r>
              <a:rPr lang="en-US" sz="1200" b="1">
                <a:latin typeface="Microsoft YaHei UI" panose="020B0503020204020204" charset="-122"/>
                <a:ea typeface="Microsoft YaHei UI" panose="020B0503020204020204" charset="-122"/>
                <a:sym typeface="+mn-ea"/>
              </a:rPr>
              <a:t>key, value </a:t>
            </a:r>
            <a:r>
              <a:rPr lang="en-US" sz="1200" b="1">
                <a:solidFill>
                  <a:srgbClr val="FA005A"/>
                </a:solidFill>
                <a:latin typeface="Microsoft YaHei UI" panose="020B0503020204020204" charset="-122"/>
                <a:ea typeface="Microsoft YaHei UI" panose="020B0503020204020204" charset="-122"/>
                <a:sym typeface="+mn-ea"/>
              </a:rPr>
              <a:t>in </a:t>
            </a:r>
            <a:r>
              <a:rPr lang="en-US" sz="1200" b="1">
                <a:latin typeface="Microsoft YaHei UI" panose="020B0503020204020204" charset="-122"/>
                <a:ea typeface="Microsoft YaHei UI" panose="020B0503020204020204" charset="-122"/>
                <a:sym typeface="+mn-ea"/>
              </a:rPr>
              <a:t>student.</a:t>
            </a:r>
            <a:r>
              <a:rPr lang="en-US" sz="1200" b="1">
                <a:solidFill>
                  <a:srgbClr val="FFFF00"/>
                </a:solidFill>
                <a:latin typeface="Microsoft YaHei UI" panose="020B0503020204020204" charset="-122"/>
                <a:ea typeface="Microsoft YaHei UI" panose="020B0503020204020204" charset="-122"/>
                <a:sym typeface="+mn-ea"/>
              </a:rPr>
              <a:t>items</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(key, value)</a:t>
            </a:r>
            <a:endParaRPr lang="en-US" sz="1200" b="1">
              <a:latin typeface="Microsoft YaHei UI" panose="020B0503020204020204" charset="-122"/>
              <a:ea typeface="Microsoft YaHei UI" panose="020B0503020204020204" charset="-122"/>
              <a:sym typeface="+mn-ea"/>
            </a:endParaRPr>
          </a:p>
        </p:txBody>
      </p:sp>
      <p:sp>
        <p:nvSpPr>
          <p:cNvPr id="4" name="Flowchart: Alternate Process 3"/>
          <p:cNvSpPr/>
          <p:nvPr>
            <p:custDataLst>
              <p:tags r:id="rId14"/>
            </p:custDataLst>
          </p:nvPr>
        </p:nvSpPr>
        <p:spPr>
          <a:xfrm>
            <a:off x="4323080" y="1632585"/>
            <a:ext cx="1580515" cy="11531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Output:</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name Alice</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age 24</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r>
              <a:rPr lang="en-US" sz="1200" b="1">
                <a:solidFill>
                  <a:schemeClr val="bg1">
                    <a:lumMod val="75000"/>
                  </a:schemeClr>
                </a:solidFill>
                <a:latin typeface="Microsoft YaHei UI" panose="020B0503020204020204" charset="-122"/>
                <a:ea typeface="Microsoft YaHei UI" panose="020B0503020204020204" charset="-122"/>
                <a:sym typeface="+mn-ea"/>
              </a:rPr>
              <a:t># course Physics</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10000"/>
              </a:lnSpc>
            </a:pP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9" grpId="1" animBg="1"/>
      <p:bldP spid="20" grpId="0" bldLvl="0" animBg="1"/>
      <p:bldP spid="20" grpId="1" animBg="1"/>
      <p:bldP spid="33" grpId="0" bldLvl="0" animBg="1"/>
      <p:bldP spid="33" grpId="1" animBg="1"/>
      <p:bldP spid="3" grpId="0" bldLvl="0" animBg="1"/>
      <p:bldP spid="3" grpId="1" animBg="1"/>
      <p:bldP spid="4" grpId="0" bldLvl="0" animBg="1"/>
      <p:bldP spid="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download (9)"/>
          <p:cNvPicPr>
            <a:picLocks noGrp="1" noChangeAspect="1"/>
          </p:cNvPicPr>
          <p:nvPr>
            <p:ph idx="1"/>
          </p:nvPr>
        </p:nvPicPr>
        <p:blipFill>
          <a:blip r:embed="rId1"/>
          <a:stretch>
            <a:fillRect/>
          </a:stretch>
        </p:blipFill>
        <p:spPr>
          <a:xfrm>
            <a:off x="0" y="0"/>
            <a:ext cx="12188825" cy="6858635"/>
          </a:xfrm>
          <a:prstGeom prst="rect">
            <a:avLst/>
          </a:prstGeom>
        </p:spPr>
      </p:pic>
      <p:sp>
        <p:nvSpPr>
          <p:cNvPr id="12" name="Text Box 11"/>
          <p:cNvSpPr txBox="1"/>
          <p:nvPr/>
        </p:nvSpPr>
        <p:spPr>
          <a:xfrm>
            <a:off x="549910" y="464185"/>
            <a:ext cx="2108200" cy="407035"/>
          </a:xfrm>
          <a:prstGeom prst="rect">
            <a:avLst/>
          </a:prstGeom>
          <a:solidFill>
            <a:srgbClr val="005D8F"/>
          </a:solidFill>
        </p:spPr>
        <p:txBody>
          <a:bodyPr wrap="square" rtlCol="0">
            <a:noAutofit/>
          </a:bodyPr>
          <a:lstStyle/>
          <a:p>
            <a:endParaRPr lang="en-US"/>
          </a:p>
        </p:txBody>
      </p:sp>
      <p:grpSp>
        <p:nvGrpSpPr>
          <p:cNvPr id="24" name="Group 23"/>
          <p:cNvGrpSpPr/>
          <p:nvPr/>
        </p:nvGrpSpPr>
        <p:grpSpPr>
          <a:xfrm>
            <a:off x="0" y="396240"/>
            <a:ext cx="12192000" cy="6461760"/>
            <a:chOff x="0" y="624"/>
            <a:chExt cx="19200" cy="10176"/>
          </a:xfrm>
        </p:grpSpPr>
        <p:sp>
          <p:nvSpPr>
            <p:cNvPr id="56" name="Rectangles 55"/>
            <p:cNvSpPr/>
            <p:nvPr/>
          </p:nvSpPr>
          <p:spPr>
            <a:xfrm>
              <a:off x="892" y="10466"/>
              <a:ext cx="2716"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17858" y="8663"/>
              <a:ext cx="1342" cy="322"/>
            </a:xfrm>
            <a:prstGeom prst="rect">
              <a:avLst/>
            </a:prstGeom>
            <a:solidFill>
              <a:srgbClr val="0287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Rectangles 17"/>
            <p:cNvSpPr/>
            <p:nvPr/>
          </p:nvSpPr>
          <p:spPr>
            <a:xfrm>
              <a:off x="17462" y="2168"/>
              <a:ext cx="1738" cy="322"/>
            </a:xfrm>
            <a:prstGeom prst="rect">
              <a:avLst/>
            </a:prstGeom>
            <a:solidFill>
              <a:srgbClr val="027C8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Rectangles 56"/>
            <p:cNvSpPr/>
            <p:nvPr/>
          </p:nvSpPr>
          <p:spPr>
            <a:xfrm>
              <a:off x="16822" y="2168"/>
              <a:ext cx="451" cy="322"/>
            </a:xfrm>
            <a:prstGeom prst="rect">
              <a:avLst/>
            </a:prstGeom>
            <a:solidFill>
              <a:srgbClr val="017B8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Rectangles 18"/>
            <p:cNvSpPr/>
            <p:nvPr/>
          </p:nvSpPr>
          <p:spPr>
            <a:xfrm>
              <a:off x="7118" y="8029"/>
              <a:ext cx="2060"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Rectangles 19"/>
            <p:cNvSpPr/>
            <p:nvPr/>
          </p:nvSpPr>
          <p:spPr>
            <a:xfrm>
              <a:off x="4211" y="3772"/>
              <a:ext cx="334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3769" y="10466"/>
              <a:ext cx="697"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4627" y="10478"/>
              <a:ext cx="33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0" y="8437"/>
              <a:ext cx="1168" cy="322"/>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Rectangles 29"/>
            <p:cNvSpPr/>
            <p:nvPr/>
          </p:nvSpPr>
          <p:spPr>
            <a:xfrm>
              <a:off x="14836" y="9812"/>
              <a:ext cx="4364" cy="322"/>
            </a:xfrm>
            <a:prstGeom prst="rect">
              <a:avLst/>
            </a:prstGeom>
            <a:pattFill prst="pct50">
              <a:fgClr>
                <a:srgbClr val="5B9BD5"/>
              </a:fgClr>
              <a:bgClr>
                <a:srgbClr val="005D8E"/>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5" name="Rectangles 34"/>
            <p:cNvSpPr/>
            <p:nvPr/>
          </p:nvSpPr>
          <p:spPr>
            <a:xfrm>
              <a:off x="3458" y="624"/>
              <a:ext cx="1008" cy="322"/>
            </a:xfrm>
            <a:prstGeom prst="rect">
              <a:avLst/>
            </a:prstGeom>
            <a:solidFill>
              <a:srgbClr val="00799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4576" y="624"/>
              <a:ext cx="413" cy="322"/>
            </a:xfrm>
            <a:prstGeom prst="rect">
              <a:avLst/>
            </a:prstGeom>
            <a:solidFill>
              <a:srgbClr val="FFD3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223" y="624"/>
              <a:ext cx="3125" cy="322"/>
            </a:xfrm>
            <a:prstGeom prst="rect">
              <a:avLst/>
            </a:prstGeom>
            <a:solidFill>
              <a:srgbClr val="00799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624"/>
              <a:ext cx="120" cy="322"/>
            </a:xfrm>
            <a:prstGeom prst="rect">
              <a:avLst/>
            </a:prstGeom>
            <a:solidFill>
              <a:srgbClr val="00799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25" name="Content Placeholder 26" descr="Picture1"/>
          <p:cNvPicPr>
            <a:picLocks noChangeAspect="1"/>
          </p:cNvPicPr>
          <p:nvPr/>
        </p:nvPicPr>
        <p:blipFill>
          <a:blip r:embed="rId2"/>
          <a:stretch>
            <a:fillRect/>
          </a:stretch>
        </p:blipFill>
        <p:spPr>
          <a:xfrm>
            <a:off x="11277600" y="34290"/>
            <a:ext cx="1062355" cy="1062355"/>
          </a:xfrm>
          <a:prstGeom prst="rect">
            <a:avLst/>
          </a:prstGeom>
        </p:spPr>
      </p:pic>
      <p:pic>
        <p:nvPicPr>
          <p:cNvPr id="34"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26" name="Rectangles 25"/>
          <p:cNvSpPr/>
          <p:nvPr>
            <p:custDataLst>
              <p:tags r:id="rId2"/>
            </p:custDataLst>
          </p:nvPr>
        </p:nvSpPr>
        <p:spPr>
          <a:xfrm>
            <a:off x="274320" y="965200"/>
            <a:ext cx="6044184"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EXCEPTION:</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An exception is an event that occurs during the execution of a program that disrupts the normal flow of instructions. In Python, exceptions are errors that occur at runtime. When an exception occurs, it causes the program to stop executing unless it is properly handled.</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EXCEPTION HANDLING:</a:t>
            </a:r>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dirty="0">
                <a:solidFill>
                  <a:schemeClr val="bg1"/>
                </a:solidFill>
                <a:latin typeface="Microsoft YaHei UI" panose="020B0503020204020204" charset="-122"/>
                <a:ea typeface="Microsoft YaHei UI" panose="020B0503020204020204" charset="-122"/>
                <a:sym typeface="+mn-ea"/>
              </a:rPr>
              <a:t>Exception handling is a mechanism in programming to handle runtime errors and maintain the normal flow of a program. In Python, exception handling is achieved using the try, except, else, and finally blocks. Proper exception handling ensures that your program can handle unexpected situations gracefully without crashing.</a:t>
            </a:r>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Basic Structure:</a:t>
            </a:r>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In Python, exception handling is done using the </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1. try</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2. except</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3. else </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4. finally</a:t>
            </a:r>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grpSp>
        <p:nvGrpSpPr>
          <p:cNvPr id="3" name="Group 2"/>
          <p:cNvGrpSpPr/>
          <p:nvPr/>
        </p:nvGrpSpPr>
        <p:grpSpPr>
          <a:xfrm>
            <a:off x="172720" y="216535"/>
            <a:ext cx="5847080" cy="725170"/>
            <a:chOff x="272" y="341"/>
            <a:chExt cx="9208" cy="1142"/>
          </a:xfrm>
        </p:grpSpPr>
        <p:sp>
          <p:nvSpPr>
            <p:cNvPr id="12" name="Rectangles 11"/>
            <p:cNvSpPr/>
            <p:nvPr>
              <p:custDataLst>
                <p:tags r:id="rId3"/>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6"/>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7"/>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EXCEPTION HANDLING</a:t>
              </a:r>
              <a:endParaRPr lang="en-US" sz="3200"/>
            </a:p>
          </p:txBody>
        </p:sp>
      </p:grpSp>
      <p:pic>
        <p:nvPicPr>
          <p:cNvPr id="7" name="Content Placeholder 6"/>
          <p:cNvPicPr>
            <a:picLocks noChangeAspect="1"/>
          </p:cNvPicPr>
          <p:nvPr>
            <p:custDataLst>
              <p:tags r:id="rId8"/>
            </p:custDataLst>
          </p:nvPr>
        </p:nvPicPr>
        <p:blipFill>
          <a:blip r:embed="rId9"/>
        </p:blipFill>
        <p:spPr>
          <a:xfrm>
            <a:off x="6419850" y="965835"/>
            <a:ext cx="5589270" cy="5668645"/>
          </a:xfrm>
          <a:prstGeom prst="rect">
            <a:avLst/>
          </a:prstGeom>
        </p:spPr>
      </p:pic>
      <p:pic>
        <p:nvPicPr>
          <p:cNvPr id="34"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26" name="Rectangles 25"/>
          <p:cNvSpPr/>
          <p:nvPr>
            <p:custDataLst>
              <p:tags r:id="rId2"/>
            </p:custDataLst>
          </p:nvPr>
        </p:nvSpPr>
        <p:spPr>
          <a:xfrm>
            <a:off x="274320" y="965200"/>
            <a:ext cx="604139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Try and </a:t>
            </a:r>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EXCEPT</a:t>
            </a:r>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The try block lets you test a block of code for errors.</a:t>
            </a:r>
            <a:endPar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The except block lets you handle the error.</a:t>
            </a:r>
            <a:endPar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ELSE and FINALLY::</a:t>
            </a:r>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dirty="0">
                <a:solidFill>
                  <a:schemeClr val="bg1"/>
                </a:solidFill>
                <a:latin typeface="Microsoft YaHei UI" panose="020B0503020204020204" charset="-122"/>
                <a:ea typeface="Microsoft YaHei UI" panose="020B0503020204020204" charset="-122"/>
                <a:sym typeface="+mn-ea"/>
              </a:rPr>
              <a:t>The else block lets you execute code if no exceptions were raised.</a:t>
            </a:r>
            <a:endParaRPr lang="en-US" sz="1300" dirty="0">
              <a:solidFill>
                <a:schemeClr val="bg1"/>
              </a:solidFill>
              <a:latin typeface="Microsoft YaHei UI" panose="020B0503020204020204" charset="-122"/>
              <a:ea typeface="Microsoft YaHei UI" panose="020B0503020204020204" charset="-122"/>
              <a:sym typeface="+mn-ea"/>
            </a:endParaRPr>
          </a:p>
          <a:p>
            <a:pPr algn="l"/>
            <a:r>
              <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The finally block lets you execute code, regardless of the result of the try- and except blocks.</a:t>
            </a:r>
            <a:endPar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grpSp>
        <p:nvGrpSpPr>
          <p:cNvPr id="3" name="Group 2"/>
          <p:cNvGrpSpPr/>
          <p:nvPr/>
        </p:nvGrpSpPr>
        <p:grpSpPr>
          <a:xfrm>
            <a:off x="172720" y="216535"/>
            <a:ext cx="5847080" cy="725170"/>
            <a:chOff x="272" y="341"/>
            <a:chExt cx="9208" cy="1142"/>
          </a:xfrm>
        </p:grpSpPr>
        <p:sp>
          <p:nvSpPr>
            <p:cNvPr id="12" name="Rectangles 11"/>
            <p:cNvSpPr/>
            <p:nvPr>
              <p:custDataLst>
                <p:tags r:id="rId3"/>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6"/>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7"/>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EXCEPTION HANDLING</a:t>
              </a:r>
              <a:endParaRPr lang="en-US" sz="3200"/>
            </a:p>
          </p:txBody>
        </p:sp>
      </p:grpSp>
      <p:pic>
        <p:nvPicPr>
          <p:cNvPr id="5" name="Content Placeholder 4"/>
          <p:cNvPicPr>
            <a:picLocks noChangeAspect="1"/>
          </p:cNvPicPr>
          <p:nvPr>
            <p:ph idx="1"/>
          </p:nvPr>
        </p:nvPicPr>
        <p:blipFill>
          <a:blip r:embed="rId8"/>
          <a:srcRect l="18760" t="1299" b="3226"/>
        </p:blipFill>
        <p:spPr>
          <a:xfrm>
            <a:off x="6419215" y="964565"/>
            <a:ext cx="5467985" cy="5629275"/>
          </a:xfrm>
          <a:prstGeom prst="rect">
            <a:avLst/>
          </a:prstGeom>
        </p:spPr>
      </p:pic>
      <p:pic>
        <p:nvPicPr>
          <p:cNvPr id="34"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
        <p:nvSpPr>
          <p:cNvPr id="8" name="Flowchart: Alternate Process 7"/>
          <p:cNvSpPr/>
          <p:nvPr>
            <p:custDataLst>
              <p:tags r:id="rId11"/>
            </p:custDataLst>
          </p:nvPr>
        </p:nvSpPr>
        <p:spPr>
          <a:xfrm>
            <a:off x="566420" y="1896745"/>
            <a:ext cx="5445125" cy="12039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try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"Executing try block"</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result = </a:t>
            </a:r>
            <a:r>
              <a:rPr lang="en-US" sz="1200" b="1">
                <a:solidFill>
                  <a:srgbClr val="0070C0"/>
                </a:solidFill>
                <a:latin typeface="Microsoft YaHei UI" panose="020B0503020204020204" charset="-122"/>
                <a:ea typeface="Microsoft YaHei UI" panose="020B0503020204020204" charset="-122"/>
                <a:sym typeface="+mn-ea"/>
              </a:rPr>
              <a:t>10</a:t>
            </a:r>
            <a:r>
              <a:rPr lang="en-US" sz="1200" b="1">
                <a:solidFill>
                  <a:srgbClr val="FFC000"/>
                </a:solidFill>
                <a:latin typeface="Microsoft YaHei UI" panose="020B0503020204020204" charset="-122"/>
                <a:ea typeface="Microsoft YaHei UI" panose="020B0503020204020204" charset="-122"/>
                <a:sym typeface="+mn-ea"/>
              </a:rPr>
              <a:t> / </a:t>
            </a:r>
            <a:r>
              <a:rPr lang="en-US" sz="1200" b="1">
                <a:solidFill>
                  <a:srgbClr val="0070C0"/>
                </a:solidFill>
                <a:latin typeface="Microsoft YaHei UI" panose="020B0503020204020204" charset="-122"/>
                <a:ea typeface="Microsoft YaHei UI" panose="020B0503020204020204" charset="-122"/>
                <a:sym typeface="+mn-ea"/>
              </a:rPr>
              <a:t>2</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except </a:t>
            </a:r>
            <a:r>
              <a:rPr lang="en-US" sz="1200" b="1">
                <a:solidFill>
                  <a:srgbClr val="92D050"/>
                </a:solidFill>
                <a:latin typeface="Microsoft YaHei UI" panose="020B0503020204020204" charset="-122"/>
                <a:ea typeface="Microsoft YaHei UI" panose="020B0503020204020204" charset="-122"/>
                <a:sym typeface="+mn-ea"/>
              </a:rPr>
              <a:t>ZeroDivisionError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"This won't be printed because no error"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10" name="Flowchart: Alternate Process 9"/>
          <p:cNvSpPr/>
          <p:nvPr>
            <p:custDataLst>
              <p:tags r:id="rId12"/>
            </p:custDataLst>
          </p:nvPr>
        </p:nvSpPr>
        <p:spPr>
          <a:xfrm>
            <a:off x="502920" y="4245610"/>
            <a:ext cx="5445125" cy="240665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try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number = </a:t>
            </a:r>
            <a:r>
              <a:rPr lang="en-US" sz="1200" b="1">
                <a:solidFill>
                  <a:srgbClr val="FFFF00"/>
                </a:solidFill>
                <a:latin typeface="Microsoft YaHei UI" panose="020B0503020204020204" charset="-122"/>
                <a:ea typeface="Microsoft YaHei UI" panose="020B0503020204020204" charset="-122"/>
                <a:sym typeface="+mn-ea"/>
              </a:rPr>
              <a:t>int</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input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"Enter a number: "</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result = </a:t>
            </a:r>
            <a:r>
              <a:rPr lang="en-US" sz="1200" b="1">
                <a:solidFill>
                  <a:srgbClr val="0070C0"/>
                </a:solidFill>
                <a:latin typeface="Microsoft YaHei UI" panose="020B0503020204020204" charset="-122"/>
                <a:ea typeface="Microsoft YaHei UI" panose="020B0503020204020204" charset="-122"/>
                <a:sym typeface="+mn-ea"/>
              </a:rPr>
              <a:t>10</a:t>
            </a:r>
            <a:r>
              <a:rPr lang="en-US" sz="1200" b="1">
                <a:solidFill>
                  <a:srgbClr val="FFC000"/>
                </a:solidFill>
                <a:latin typeface="Microsoft YaHei UI" panose="020B0503020204020204" charset="-122"/>
                <a:ea typeface="Microsoft YaHei UI" panose="020B0503020204020204" charset="-122"/>
                <a:sym typeface="+mn-ea"/>
              </a:rPr>
              <a:t> /</a:t>
            </a:r>
            <a:r>
              <a:rPr lang="en-US" sz="1200" b="1">
                <a:latin typeface="Microsoft YaHei UI" panose="020B0503020204020204" charset="-122"/>
                <a:ea typeface="Microsoft YaHei UI" panose="020B0503020204020204" charset="-122"/>
                <a:sym typeface="+mn-ea"/>
              </a:rPr>
              <a:t> number</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except </a:t>
            </a:r>
            <a:r>
              <a:rPr lang="en-US" sz="1200" b="1">
                <a:solidFill>
                  <a:srgbClr val="92D050"/>
                </a:solidFill>
                <a:latin typeface="Microsoft YaHei UI" panose="020B0503020204020204" charset="-122"/>
                <a:ea typeface="Microsoft YaHei UI" panose="020B0503020204020204" charset="-122"/>
                <a:sym typeface="+mn-ea"/>
              </a:rPr>
              <a:t>ZeroDivisionError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"You cannot divide by zero!"</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except </a:t>
            </a:r>
            <a:r>
              <a:rPr lang="en-US" sz="1200" b="1">
                <a:solidFill>
                  <a:srgbClr val="92D050"/>
                </a:solidFill>
                <a:latin typeface="Microsoft YaHei UI" panose="020B0503020204020204" charset="-122"/>
                <a:ea typeface="Microsoft YaHei UI" panose="020B0503020204020204" charset="-122"/>
                <a:sym typeface="+mn-ea"/>
              </a:rPr>
              <a:t>ValueError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"Invalid input! Please enter a valid number."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else</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"Invalid input! Please enter a valid number."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finally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"Execution completed."</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0" grpId="0" bldLvl="0" animBg="1"/>
      <p:bldP spid="10"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latin typeface="Microsoft YaHei UI" panose="020B0503020204020204" charset="-122"/>
                <a:ea typeface="Microsoft YaHei UI" panose="020B0503020204020204" charset="-122"/>
              </a:rPr>
              <a:t>NESTED TRY BLOCK:</a:t>
            </a:r>
            <a:endParaRPr lang="en-US" b="1">
              <a:solidFill>
                <a:srgbClr val="00B0F0"/>
              </a:solidFill>
              <a:latin typeface="Microsoft YaHei UI" panose="020B0503020204020204" charset="-122"/>
              <a:ea typeface="Microsoft YaHei UI" panose="020B0503020204020204" charset="-122"/>
            </a:endParaRPr>
          </a:p>
          <a:p>
            <a:pPr algn="l"/>
            <a:r>
              <a:rPr lang="en-US" sz="1300" b="1">
                <a:solidFill>
                  <a:schemeClr val="bg1"/>
                </a:solidFill>
                <a:latin typeface="Microsoft YaHei UI" panose="020B0503020204020204" charset="-122"/>
                <a:ea typeface="Microsoft YaHei UI" panose="020B0503020204020204" charset="-122"/>
              </a:rPr>
              <a:t>You can have try-except blocks inside other try-except blocks.</a:t>
            </a:r>
            <a:endParaRPr lang="en-US" sz="1300" b="1">
              <a:solidFill>
                <a:schemeClr val="bg1"/>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r>
              <a:rPr lang="en-US" b="1">
                <a:solidFill>
                  <a:srgbClr val="00B0F0"/>
                </a:solidFill>
                <a:latin typeface="Microsoft YaHei UI" panose="020B0503020204020204" charset="-122"/>
                <a:ea typeface="Microsoft YaHei UI" panose="020B0503020204020204" charset="-122"/>
              </a:rPr>
              <a:t>HANDLING MULTIPLE EXCEPTIONS IN SINGLE EXCEPT BLOCK:</a:t>
            </a:r>
            <a:endParaRPr lang="en-US" b="1">
              <a:solidFill>
                <a:srgbClr val="00B0F0"/>
              </a:solidFill>
              <a:latin typeface="Microsoft YaHei UI" panose="020B0503020204020204" charset="-122"/>
              <a:ea typeface="Microsoft YaHei UI" panose="020B0503020204020204" charset="-122"/>
            </a:endParaRPr>
          </a:p>
          <a:p>
            <a:pPr algn="l"/>
            <a:r>
              <a:rPr lang="en-US" sz="1300" b="1">
                <a:solidFill>
                  <a:schemeClr val="bg1"/>
                </a:solidFill>
                <a:latin typeface="Microsoft YaHei UI" panose="020B0503020204020204" charset="-122"/>
                <a:ea typeface="Microsoft YaHei UI" panose="020B0503020204020204" charset="-122"/>
              </a:rPr>
              <a:t>You can handle multiple exceptions using a tuple.</a:t>
            </a:r>
            <a:endParaRPr lang="en-US" sz="1300" b="1">
              <a:solidFill>
                <a:schemeClr val="bg1"/>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endParaRPr lang="en-US" sz="3200"/>
            </a:p>
          </p:txBody>
        </p:sp>
      </p:grpSp>
      <p:sp>
        <p:nvSpPr>
          <p:cNvPr id="18" name="Rectangles 25"/>
          <p:cNvSpPr/>
          <p:nvPr>
            <p:custDataLst>
              <p:tags r:id="rId7"/>
            </p:custDataLst>
          </p:nvPr>
        </p:nvSpPr>
        <p:spPr>
          <a:xfrm>
            <a:off x="6177280" y="962660"/>
            <a:ext cx="576072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latin typeface="Microsoft YaHei UI" panose="020B0503020204020204" charset="-122"/>
                <a:ea typeface="Microsoft YaHei UI" panose="020B0503020204020204" charset="-122"/>
                <a:sym typeface="+mn-ea"/>
              </a:rPr>
              <a:t>BULIT IN EXCEPTIONS:</a:t>
            </a:r>
            <a:endParaRPr lang="en-US" b="1">
              <a:solidFill>
                <a:srgbClr val="00B0F0"/>
              </a:solidFill>
              <a:latin typeface="Microsoft YaHei UI" panose="020B0503020204020204" charset="-122"/>
              <a:ea typeface="Microsoft YaHei UI" panose="020B0503020204020204" charset="-122"/>
              <a:sym typeface="+mn-ea"/>
            </a:endParaRPr>
          </a:p>
          <a:p>
            <a:pPr algn="l"/>
            <a:r>
              <a:rPr lang="en-US" sz="1300" b="1">
                <a:solidFill>
                  <a:schemeClr val="bg1"/>
                </a:solidFill>
                <a:latin typeface="Microsoft YaHei UI" panose="020B0503020204020204" charset="-122"/>
                <a:ea typeface="Microsoft YaHei UI" panose="020B0503020204020204" charset="-122"/>
              </a:rPr>
              <a:t>Python has many built-in exceptions. Here are a few examples:</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r>
              <a:rPr lang="en-US" sz="1300" b="1">
                <a:solidFill>
                  <a:srgbClr val="FFC000"/>
                </a:solidFill>
                <a:latin typeface="Microsoft YaHei UI" panose="020B0503020204020204" charset="-122"/>
                <a:ea typeface="Microsoft YaHei UI" panose="020B0503020204020204" charset="-122"/>
              </a:rPr>
              <a:t>IndexError:</a:t>
            </a:r>
            <a:r>
              <a:rPr lang="en-US" sz="1300" b="1">
                <a:solidFill>
                  <a:schemeClr val="bg1"/>
                </a:solidFill>
                <a:latin typeface="Microsoft YaHei UI" panose="020B0503020204020204" charset="-122"/>
                <a:ea typeface="Microsoft YaHei UI" panose="020B0503020204020204" charset="-122"/>
              </a:rPr>
              <a:t> Raised when an index is not found in a sequence.</a:t>
            </a:r>
            <a:endParaRPr lang="en-US" sz="1300" b="1">
              <a:solidFill>
                <a:schemeClr val="bg1"/>
              </a:solidFill>
              <a:latin typeface="Microsoft YaHei UI" panose="020B0503020204020204" charset="-122"/>
              <a:ea typeface="Microsoft YaHei UI" panose="020B0503020204020204" charset="-122"/>
            </a:endParaRPr>
          </a:p>
          <a:p>
            <a:pPr algn="l"/>
            <a:r>
              <a:rPr lang="en-US" sz="1300" b="1">
                <a:solidFill>
                  <a:srgbClr val="FFC000"/>
                </a:solidFill>
                <a:latin typeface="Microsoft YaHei UI" panose="020B0503020204020204" charset="-122"/>
                <a:ea typeface="Microsoft YaHei UI" panose="020B0503020204020204" charset="-122"/>
              </a:rPr>
              <a:t>KeyError:</a:t>
            </a:r>
            <a:r>
              <a:rPr lang="en-US" sz="1300" b="1">
                <a:solidFill>
                  <a:srgbClr val="00B0F0"/>
                </a:solidFill>
                <a:latin typeface="Microsoft YaHei UI" panose="020B0503020204020204" charset="-122"/>
                <a:ea typeface="Microsoft YaHei UI" panose="020B0503020204020204" charset="-122"/>
              </a:rPr>
              <a:t> </a:t>
            </a:r>
            <a:r>
              <a:rPr lang="en-US" sz="1300" b="1">
                <a:solidFill>
                  <a:schemeClr val="bg1"/>
                </a:solidFill>
                <a:latin typeface="Microsoft YaHei UI" panose="020B0503020204020204" charset="-122"/>
                <a:ea typeface="Microsoft YaHei UI" panose="020B0503020204020204" charset="-122"/>
              </a:rPr>
              <a:t>Raised when a key is not found in a dictionary.</a:t>
            </a:r>
            <a:endParaRPr lang="en-US" sz="1300" b="1">
              <a:solidFill>
                <a:schemeClr val="bg1"/>
              </a:solidFill>
              <a:latin typeface="Microsoft YaHei UI" panose="020B0503020204020204" charset="-122"/>
              <a:ea typeface="Microsoft YaHei UI" panose="020B0503020204020204" charset="-122"/>
            </a:endParaRPr>
          </a:p>
          <a:p>
            <a:pPr algn="l"/>
            <a:r>
              <a:rPr lang="en-US" sz="1300" b="1">
                <a:solidFill>
                  <a:srgbClr val="FFC000"/>
                </a:solidFill>
                <a:latin typeface="Microsoft YaHei UI" panose="020B0503020204020204" charset="-122"/>
                <a:ea typeface="Microsoft YaHei UI" panose="020B0503020204020204" charset="-122"/>
              </a:rPr>
              <a:t>ValueError: </a:t>
            </a:r>
            <a:r>
              <a:rPr lang="en-US" sz="1300" b="1">
                <a:solidFill>
                  <a:schemeClr val="bg1"/>
                </a:solidFill>
                <a:latin typeface="Microsoft YaHei UI" panose="020B0503020204020204" charset="-122"/>
                <a:ea typeface="Microsoft YaHei UI" panose="020B0503020204020204" charset="-122"/>
              </a:rPr>
              <a:t>Raised when a function gets an argument of correct type but inappropriate value.</a:t>
            </a:r>
            <a:endParaRPr lang="en-US" sz="1300" b="1">
              <a:solidFill>
                <a:schemeClr val="bg1"/>
              </a:solidFill>
              <a:latin typeface="Microsoft YaHei UI" panose="020B0503020204020204" charset="-122"/>
              <a:ea typeface="Microsoft YaHei UI" panose="020B0503020204020204" charset="-122"/>
            </a:endParaRPr>
          </a:p>
          <a:p>
            <a:pPr algn="l"/>
            <a:endParaRPr lang="en-US"/>
          </a:p>
          <a:p>
            <a:pPr algn="l"/>
            <a:endParaRPr lang="en-US"/>
          </a:p>
          <a:p>
            <a:pPr algn="l"/>
            <a:endParaRPr lang="en-US" b="1">
              <a:solidFill>
                <a:srgbClr val="00B0F0"/>
              </a:solidFill>
              <a:latin typeface="Microsoft YaHei UI" panose="020B0503020204020204" charset="-122"/>
              <a:ea typeface="Microsoft YaHei UI" panose="020B0503020204020204" charset="-122"/>
            </a:endParaRPr>
          </a:p>
          <a:p>
            <a:pPr algn="l"/>
            <a:endParaRPr lang="en-US" sz="1500" b="1">
              <a:solidFill>
                <a:srgbClr val="00B0F0"/>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lnSpc>
                <a:spcPct val="150000"/>
              </a:lnSpc>
            </a:pPr>
            <a:r>
              <a:rPr lang="en-US" b="1">
                <a:solidFill>
                  <a:srgbClr val="00B0F0"/>
                </a:solidFill>
                <a:latin typeface="Microsoft YaHei UI" panose="020B0503020204020204" charset="-122"/>
                <a:ea typeface="Microsoft YaHei UI" panose="020B0503020204020204" charset="-122"/>
              </a:rPr>
              <a:t>USER DEFINED EXCEPTIONS:</a:t>
            </a:r>
            <a:endParaRPr lang="en-US" b="1">
              <a:solidFill>
                <a:srgbClr val="00B0F0"/>
              </a:solidFill>
              <a:latin typeface="Microsoft YaHei UI" panose="020B0503020204020204" charset="-122"/>
              <a:ea typeface="Microsoft YaHei UI" panose="020B0503020204020204" charset="-122"/>
            </a:endParaRPr>
          </a:p>
          <a:p>
            <a:pPr algn="l"/>
            <a:r>
              <a:rPr lang="en-US" sz="1300" b="1">
                <a:solidFill>
                  <a:schemeClr val="bg1"/>
                </a:solidFill>
                <a:latin typeface="Microsoft YaHei UI" panose="020B0503020204020204" charset="-122"/>
                <a:ea typeface="Microsoft YaHei UI" panose="020B0503020204020204" charset="-122"/>
              </a:rPr>
              <a:t>You can create your own exceptions by deriving from the Exception class.</a:t>
            </a:r>
            <a:endParaRPr lang="en-US" sz="1300" b="1">
              <a:solidFill>
                <a:schemeClr val="bg1"/>
              </a:solidFill>
              <a:latin typeface="Microsoft YaHei UI" panose="020B0503020204020204" charset="-122"/>
              <a:ea typeface="Microsoft YaHei UI" panose="020B0503020204020204" charset="-122"/>
            </a:endParaRPr>
          </a:p>
        </p:txBody>
      </p:sp>
      <p:sp>
        <p:nvSpPr>
          <p:cNvPr id="3" name="Flowchart: Alternate Process 2"/>
          <p:cNvSpPr/>
          <p:nvPr>
            <p:custDataLst>
              <p:tags r:id="rId8"/>
            </p:custDataLst>
          </p:nvPr>
        </p:nvSpPr>
        <p:spPr>
          <a:xfrm>
            <a:off x="436245" y="1510665"/>
            <a:ext cx="5445125" cy="18002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try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try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result = </a:t>
            </a:r>
            <a:r>
              <a:rPr lang="en-US" sz="1200" b="1">
                <a:solidFill>
                  <a:srgbClr val="0070C0"/>
                </a:solidFill>
                <a:latin typeface="Microsoft YaHei UI" panose="020B0503020204020204" charset="-122"/>
                <a:ea typeface="Microsoft YaHei UI" panose="020B0503020204020204" charset="-122"/>
                <a:sym typeface="+mn-ea"/>
              </a:rPr>
              <a:t>10</a:t>
            </a:r>
            <a:r>
              <a:rPr lang="en-US" sz="1200" b="1">
                <a:latin typeface="Microsoft YaHei UI" panose="020B0503020204020204" charset="-122"/>
                <a:ea typeface="Microsoft YaHei UI" panose="020B0503020204020204" charset="-122"/>
                <a:sym typeface="+mn-ea"/>
              </a:rPr>
              <a:t> </a:t>
            </a:r>
            <a:r>
              <a:rPr lang="en-US" sz="1200" b="1">
                <a:solidFill>
                  <a:srgbClr val="FFC00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0</a:t>
            </a:r>
            <a:endParaRPr lang="en-US" sz="1200" b="1">
              <a:solidFill>
                <a:srgbClr val="0070C0"/>
              </a:solidFill>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except </a:t>
            </a:r>
            <a:r>
              <a:rPr lang="en-US" sz="1200" b="1">
                <a:solidFill>
                  <a:srgbClr val="92D050"/>
                </a:solidFill>
                <a:latin typeface="Microsoft YaHei UI" panose="020B0503020204020204" charset="-122"/>
                <a:ea typeface="Microsoft YaHei UI" panose="020B0503020204020204" charset="-122"/>
                <a:sym typeface="+mn-ea"/>
              </a:rPr>
              <a:t>ZeroDivisionError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"Inner except caught division by zero"</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except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"Outer except caught an error"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6" name="Flowchart: Alternate Process 5"/>
          <p:cNvSpPr/>
          <p:nvPr>
            <p:custDataLst>
              <p:tags r:id="rId9"/>
            </p:custDataLst>
          </p:nvPr>
        </p:nvSpPr>
        <p:spPr>
          <a:xfrm>
            <a:off x="436245" y="4284980"/>
            <a:ext cx="5445125" cy="18002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try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result = </a:t>
            </a:r>
            <a:r>
              <a:rPr lang="en-US" sz="1200" b="1">
                <a:solidFill>
                  <a:srgbClr val="0070C0"/>
                </a:solidFill>
                <a:latin typeface="Microsoft YaHei UI" panose="020B0503020204020204" charset="-122"/>
                <a:ea typeface="Microsoft YaHei UI" panose="020B0503020204020204" charset="-122"/>
                <a:sym typeface="+mn-ea"/>
              </a:rPr>
              <a:t>10</a:t>
            </a:r>
            <a:r>
              <a:rPr lang="en-US" sz="1200" b="1">
                <a:latin typeface="Microsoft YaHei UI" panose="020B0503020204020204" charset="-122"/>
                <a:ea typeface="Microsoft YaHei UI" panose="020B0503020204020204" charset="-122"/>
                <a:sym typeface="+mn-ea"/>
              </a:rPr>
              <a:t> </a:t>
            </a:r>
            <a:r>
              <a:rPr lang="en-US" sz="1200" b="1">
                <a:solidFill>
                  <a:srgbClr val="FFC00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"a"</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except </a:t>
            </a:r>
            <a:r>
              <a:rPr lang="en-US" sz="1200" b="1">
                <a:latin typeface="Microsoft YaHei UI" panose="020B0503020204020204" charset="-122"/>
                <a:ea typeface="Microsoft YaHei UI" panose="020B0503020204020204" charset="-122"/>
                <a:sym typeface="+mn-ea"/>
              </a:rPr>
              <a:t>(</a:t>
            </a:r>
            <a:r>
              <a:rPr lang="en-US" sz="1200" b="1">
                <a:solidFill>
                  <a:srgbClr val="92D050"/>
                </a:solidFill>
                <a:latin typeface="Microsoft YaHei UI" panose="020B0503020204020204" charset="-122"/>
                <a:ea typeface="Microsoft YaHei UI" panose="020B0503020204020204" charset="-122"/>
                <a:sym typeface="+mn-ea"/>
              </a:rPr>
              <a:t>ZeroDivisionError</a:t>
            </a:r>
            <a:r>
              <a:rPr lang="en-US" sz="1200" b="1">
                <a:latin typeface="Microsoft YaHei UI" panose="020B0503020204020204" charset="-122"/>
                <a:ea typeface="Microsoft YaHei UI" panose="020B0503020204020204" charset="-122"/>
                <a:sym typeface="+mn-ea"/>
              </a:rPr>
              <a:t>, </a:t>
            </a:r>
            <a:r>
              <a:rPr lang="en-US" sz="1200" b="1">
                <a:solidFill>
                  <a:srgbClr val="92D050"/>
                </a:solidFill>
                <a:latin typeface="Microsoft YaHei UI" panose="020B0503020204020204" charset="-122"/>
                <a:ea typeface="Microsoft YaHei UI" panose="020B0503020204020204" charset="-122"/>
                <a:sym typeface="+mn-ea"/>
              </a:rPr>
              <a:t>TypeError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"Caught a ZeroDivisionError or TypeError"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7" name="Flowchart: Alternate Process 6"/>
          <p:cNvSpPr/>
          <p:nvPr>
            <p:custDataLst>
              <p:tags r:id="rId10"/>
            </p:custDataLst>
          </p:nvPr>
        </p:nvSpPr>
        <p:spPr>
          <a:xfrm>
            <a:off x="6334760" y="4674870"/>
            <a:ext cx="5445125" cy="18002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class </a:t>
            </a:r>
            <a:r>
              <a:rPr lang="en-US" sz="1200" b="1">
                <a:solidFill>
                  <a:srgbClr val="92D050"/>
                </a:solidFill>
                <a:latin typeface="Microsoft YaHei UI" panose="020B0503020204020204" charset="-122"/>
                <a:ea typeface="Microsoft YaHei UI" panose="020B0503020204020204" charset="-122"/>
                <a:sym typeface="+mn-ea"/>
              </a:rPr>
              <a:t>CustomError</a:t>
            </a:r>
            <a:r>
              <a:rPr lang="en-US" sz="1200" b="1">
                <a:latin typeface="Microsoft YaHei UI" panose="020B0503020204020204" charset="-122"/>
                <a:ea typeface="Microsoft YaHei UI" panose="020B0503020204020204" charset="-122"/>
                <a:sym typeface="+mn-ea"/>
              </a:rPr>
              <a:t>(</a:t>
            </a:r>
            <a:r>
              <a:rPr lang="en-US" sz="1200" b="1">
                <a:solidFill>
                  <a:srgbClr val="92D050"/>
                </a:solidFill>
                <a:latin typeface="Microsoft YaHei UI" panose="020B0503020204020204" charset="-122"/>
                <a:ea typeface="Microsoft YaHei UI" panose="020B0503020204020204" charset="-122"/>
                <a:sym typeface="+mn-ea"/>
              </a:rPr>
              <a:t>Exception</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pass</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try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raise </a:t>
            </a:r>
            <a:r>
              <a:rPr lang="en-US" sz="1200" b="1">
                <a:solidFill>
                  <a:srgbClr val="92D050"/>
                </a:solidFill>
                <a:latin typeface="Microsoft YaHei UI" panose="020B0503020204020204" charset="-122"/>
                <a:ea typeface="Microsoft YaHei UI" panose="020B0503020204020204" charset="-122"/>
                <a:sym typeface="+mn-ea"/>
              </a:rPr>
              <a:t>CustomError</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"This is a custom error"</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except </a:t>
            </a:r>
            <a:r>
              <a:rPr lang="en-US" sz="1200" b="1">
                <a:solidFill>
                  <a:srgbClr val="92D050"/>
                </a:solidFill>
                <a:latin typeface="Microsoft YaHei UI" panose="020B0503020204020204" charset="-122"/>
                <a:ea typeface="Microsoft YaHei UI" panose="020B0503020204020204" charset="-122"/>
                <a:sym typeface="+mn-ea"/>
              </a:rPr>
              <a:t>CustomError </a:t>
            </a:r>
            <a:r>
              <a:rPr lang="en-US" sz="1200" b="1">
                <a:solidFill>
                  <a:srgbClr val="FA005A"/>
                </a:solidFill>
                <a:latin typeface="Microsoft YaHei UI" panose="020B0503020204020204" charset="-122"/>
                <a:ea typeface="Microsoft YaHei UI" panose="020B0503020204020204" charset="-122"/>
                <a:sym typeface="+mn-ea"/>
              </a:rPr>
              <a:t>as </a:t>
            </a:r>
            <a:r>
              <a:rPr lang="en-US" sz="1200" b="1">
                <a:latin typeface="Microsoft YaHei UI" panose="020B0503020204020204" charset="-122"/>
                <a:ea typeface="Microsoft YaHei UI" panose="020B0503020204020204" charset="-122"/>
                <a:sym typeface="+mn-ea"/>
              </a:rPr>
              <a:t>e:</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"Caught a custom exception:</a:t>
            </a:r>
            <a:r>
              <a:rPr lang="en-US" sz="1200" b="1">
                <a:latin typeface="Microsoft YaHei UI" panose="020B0503020204020204" charset="-122"/>
                <a:ea typeface="Microsoft YaHei UI" panose="020B0503020204020204" charset="-122"/>
                <a:sym typeface="+mn-ea"/>
              </a:rPr>
              <a:t> {e}</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8" name="Flowchart: Alternate Process 7"/>
          <p:cNvSpPr/>
          <p:nvPr>
            <p:custDataLst>
              <p:tags r:id="rId11"/>
            </p:custDataLst>
          </p:nvPr>
        </p:nvSpPr>
        <p:spPr>
          <a:xfrm>
            <a:off x="6334760" y="2545715"/>
            <a:ext cx="5445125" cy="12185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try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lst = [</a:t>
            </a:r>
            <a:r>
              <a:rPr lang="en-US" sz="1200" b="1">
                <a:solidFill>
                  <a:srgbClr val="0070C0"/>
                </a:solidFill>
                <a:latin typeface="Microsoft YaHei UI" panose="020B0503020204020204" charset="-122"/>
                <a:ea typeface="Microsoft YaHei UI" panose="020B0503020204020204" charset="-122"/>
                <a:sym typeface="+mn-ea"/>
              </a:rPr>
              <a:t>1</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2</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(lst[</a:t>
            </a:r>
            <a:r>
              <a:rPr lang="en-US" sz="1200" b="1">
                <a:solidFill>
                  <a:srgbClr val="0070C0"/>
                </a:solidFill>
                <a:latin typeface="Microsoft YaHei UI" panose="020B0503020204020204" charset="-122"/>
                <a:ea typeface="Microsoft YaHei UI" panose="020B0503020204020204" charset="-122"/>
                <a:sym typeface="+mn-ea"/>
              </a:rPr>
              <a:t>5</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except </a:t>
            </a:r>
            <a:r>
              <a:rPr lang="en-US" sz="1200" b="1">
                <a:solidFill>
                  <a:srgbClr val="92D050"/>
                </a:solidFill>
                <a:latin typeface="Microsoft YaHei UI" panose="020B0503020204020204" charset="-122"/>
                <a:ea typeface="Microsoft YaHei UI" panose="020B0503020204020204" charset="-122"/>
                <a:sym typeface="+mn-ea"/>
              </a:rPr>
              <a:t>IndexError </a:t>
            </a:r>
            <a:r>
              <a:rPr lang="en-US" sz="1200" b="1">
                <a:solidFill>
                  <a:srgbClr val="FA005A"/>
                </a:solidFill>
                <a:latin typeface="Microsoft YaHei UI" panose="020B0503020204020204" charset="-122"/>
                <a:ea typeface="Microsoft YaHei UI" panose="020B0503020204020204" charset="-122"/>
                <a:sym typeface="+mn-ea"/>
              </a:rPr>
              <a:t>as </a:t>
            </a:r>
            <a:r>
              <a:rPr lang="en-US" sz="1200" b="1">
                <a:latin typeface="Microsoft YaHei UI" panose="020B0503020204020204" charset="-122"/>
                <a:ea typeface="Microsoft YaHei UI" panose="020B0503020204020204" charset="-122"/>
                <a:sym typeface="+mn-ea"/>
              </a:rPr>
              <a:t>e:</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"Caught an IndexError:</a:t>
            </a:r>
            <a:r>
              <a:rPr lang="en-US" sz="1200" b="1">
                <a:latin typeface="Microsoft YaHei UI" panose="020B0503020204020204" charset="-122"/>
                <a:ea typeface="Microsoft YaHei UI" panose="020B0503020204020204" charset="-122"/>
                <a:sym typeface="+mn-ea"/>
              </a:rPr>
              <a:t> {e}</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pic>
        <p:nvPicPr>
          <p:cNvPr id="31" name="Content Placeholder 2" descr="image (1)"/>
          <p:cNvPicPr>
            <a:picLocks noChangeAspect="1"/>
          </p:cNvPicPr>
          <p:nvPr>
            <p:custDataLst>
              <p:tags r:id="rId12"/>
            </p:custDataLst>
          </p:nvPr>
        </p:nvPicPr>
        <p:blipFill>
          <a:blip r:embed="rId13"/>
          <a:srcRect b="26416"/>
          <a:stretch>
            <a:fillRect/>
          </a:stretch>
        </p:blipFill>
        <p:spPr>
          <a:xfrm>
            <a:off x="10809605" y="6321425"/>
            <a:ext cx="1312545" cy="444500"/>
          </a:xfrm>
          <a:prstGeom prst="rect">
            <a:avLst/>
          </a:prstGeom>
        </p:spPr>
      </p:pic>
      <p:grpSp>
        <p:nvGrpSpPr>
          <p:cNvPr id="4" name="Group 3"/>
          <p:cNvGrpSpPr/>
          <p:nvPr/>
        </p:nvGrpSpPr>
        <p:grpSpPr>
          <a:xfrm>
            <a:off x="172720" y="216535"/>
            <a:ext cx="5847080" cy="725170"/>
            <a:chOff x="272" y="341"/>
            <a:chExt cx="9208" cy="1142"/>
          </a:xfrm>
        </p:grpSpPr>
        <p:sp>
          <p:nvSpPr>
            <p:cNvPr id="9" name="Rectangles 8"/>
            <p:cNvSpPr/>
            <p:nvPr>
              <p:custDataLst>
                <p:tags r:id="rId1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custDataLst>
                <p:tags r:id="rId1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custDataLst>
                <p:tags r:id="rId1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1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18"/>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EXCEPTION HANDLING</a:t>
              </a:r>
              <a:endParaRPr lang="en-US" sz="32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6" grpId="0" bldLvl="0" animBg="1"/>
      <p:bldP spid="6" grpId="1" animBg="1"/>
      <p:bldP spid="7" grpId="0" bldLvl="0" animBg="1"/>
      <p:bldP spid="7" grpId="1" animBg="1"/>
      <p:bldP spid="8" grpId="0" bldLvl="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 (14)"/>
          <p:cNvPicPr>
            <a:picLocks noGrp="1" noChangeAspect="1"/>
          </p:cNvPicPr>
          <p:nvPr>
            <p:ph idx="1"/>
          </p:nvPr>
        </p:nvPicPr>
        <p:blipFill>
          <a:blip r:embed="rId1"/>
          <a:stretch>
            <a:fillRect/>
          </a:stretch>
        </p:blipFill>
        <p:spPr>
          <a:xfrm>
            <a:off x="0" y="0"/>
            <a:ext cx="12192000" cy="6850380"/>
          </a:xfrm>
          <a:prstGeom prst="rect">
            <a:avLst/>
          </a:prstGeom>
        </p:spPr>
      </p:pic>
      <p:sp>
        <p:nvSpPr>
          <p:cNvPr id="12" name="Rectangles 11"/>
          <p:cNvSpPr/>
          <p:nvPr/>
        </p:nvSpPr>
        <p:spPr>
          <a:xfrm>
            <a:off x="3986530" y="5098415"/>
            <a:ext cx="1308100" cy="204470"/>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17" name="Group 16"/>
          <p:cNvGrpSpPr/>
          <p:nvPr/>
        </p:nvGrpSpPr>
        <p:grpSpPr>
          <a:xfrm>
            <a:off x="0" y="396240"/>
            <a:ext cx="12192000" cy="6461760"/>
            <a:chOff x="0" y="624"/>
            <a:chExt cx="19200" cy="10176"/>
          </a:xfrm>
        </p:grpSpPr>
        <p:sp>
          <p:nvSpPr>
            <p:cNvPr id="56" name="Rectangles 55"/>
            <p:cNvSpPr/>
            <p:nvPr/>
          </p:nvSpPr>
          <p:spPr>
            <a:xfrm>
              <a:off x="892" y="10466"/>
              <a:ext cx="2716"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Rectangles 8"/>
            <p:cNvSpPr/>
            <p:nvPr/>
          </p:nvSpPr>
          <p:spPr>
            <a:xfrm>
              <a:off x="17858" y="8663"/>
              <a:ext cx="1342" cy="322"/>
            </a:xfrm>
            <a:prstGeom prst="rect">
              <a:avLst/>
            </a:prstGeom>
            <a:solidFill>
              <a:srgbClr val="0287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Rectangles 9"/>
            <p:cNvSpPr/>
            <p:nvPr/>
          </p:nvSpPr>
          <p:spPr>
            <a:xfrm>
              <a:off x="14836" y="9812"/>
              <a:ext cx="4364" cy="322"/>
            </a:xfrm>
            <a:prstGeom prst="rect">
              <a:avLst/>
            </a:prstGeom>
            <a:pattFill prst="pct50">
              <a:fgClr>
                <a:srgbClr val="5B9BD5"/>
              </a:fgClr>
              <a:bgClr>
                <a:srgbClr val="107EC4"/>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1" name="Rectangles 10"/>
            <p:cNvSpPr/>
            <p:nvPr/>
          </p:nvSpPr>
          <p:spPr>
            <a:xfrm>
              <a:off x="17462" y="2168"/>
              <a:ext cx="17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Rectangles 56"/>
            <p:cNvSpPr/>
            <p:nvPr/>
          </p:nvSpPr>
          <p:spPr>
            <a:xfrm>
              <a:off x="16576" y="2168"/>
              <a:ext cx="697"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8" name="Rectangles 57"/>
            <p:cNvSpPr/>
            <p:nvPr/>
          </p:nvSpPr>
          <p:spPr>
            <a:xfrm>
              <a:off x="16049" y="2168"/>
              <a:ext cx="3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Rectangles 12"/>
            <p:cNvSpPr/>
            <p:nvPr/>
          </p:nvSpPr>
          <p:spPr>
            <a:xfrm>
              <a:off x="4883" y="3376"/>
              <a:ext cx="334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Rectangles 13"/>
            <p:cNvSpPr/>
            <p:nvPr/>
          </p:nvSpPr>
          <p:spPr>
            <a:xfrm>
              <a:off x="3769" y="10466"/>
              <a:ext cx="697"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4627" y="10478"/>
              <a:ext cx="33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0" y="8437"/>
              <a:ext cx="1440" cy="322"/>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5" name="Rectangles 34"/>
            <p:cNvSpPr/>
            <p:nvPr/>
          </p:nvSpPr>
          <p:spPr>
            <a:xfrm>
              <a:off x="3458" y="624"/>
              <a:ext cx="100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4576" y="624"/>
              <a:ext cx="413" cy="322"/>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223" y="624"/>
              <a:ext cx="3125"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624"/>
              <a:ext cx="120"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24" name="Content Placeholder 26" descr="Picture1"/>
          <p:cNvPicPr>
            <a:picLocks noChangeAspect="1"/>
          </p:cNvPicPr>
          <p:nvPr/>
        </p:nvPicPr>
        <p:blipFill>
          <a:blip r:embed="rId2"/>
          <a:stretch>
            <a:fillRect/>
          </a:stretch>
        </p:blipFill>
        <p:spPr>
          <a:xfrm>
            <a:off x="11277600" y="34290"/>
            <a:ext cx="1062355" cy="1062355"/>
          </a:xfrm>
          <a:prstGeom prst="rect">
            <a:avLst/>
          </a:prstGeom>
        </p:spPr>
      </p:pic>
      <p:pic>
        <p:nvPicPr>
          <p:cNvPr id="3"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5" name="Rectangles 25"/>
          <p:cNvSpPr/>
          <p:nvPr/>
        </p:nvSpPr>
        <p:spPr>
          <a:xfrm>
            <a:off x="274320" y="984250"/>
            <a:ext cx="6044184"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lstStyle/>
          <a:p>
            <a:pPr algn="l"/>
            <a:r>
              <a:rPr lang="en-US" b="1">
                <a:solidFill>
                  <a:srgbClr val="00B0F0"/>
                </a:solidFill>
                <a:latin typeface="Microsoft YaHei UI" panose="020B0503020204020204" charset="-122"/>
                <a:ea typeface="Microsoft YaHei UI" panose="020B0503020204020204" charset="-122"/>
                <a:sym typeface="+mn-ea"/>
              </a:rPr>
              <a:t>RAISING EXCEPTION:</a:t>
            </a:r>
            <a:endParaRPr lang="en-US" b="1">
              <a:solidFill>
                <a:srgbClr val="00B0F0"/>
              </a:solidFill>
              <a:latin typeface="Microsoft YaHei UI" panose="020B0503020204020204" charset="-122"/>
              <a:ea typeface="Microsoft YaHei UI" panose="020B0503020204020204" charset="-122"/>
            </a:endParaRPr>
          </a:p>
          <a:p>
            <a:pPr algn="l"/>
            <a:r>
              <a:rPr lang="en-US" sz="1300" b="1">
                <a:solidFill>
                  <a:schemeClr val="bg1"/>
                </a:solidFill>
                <a:latin typeface="Microsoft YaHei UI" panose="020B0503020204020204" charset="-122"/>
                <a:ea typeface="Microsoft YaHei UI" panose="020B0503020204020204" charset="-122"/>
              </a:rPr>
              <a:t>You can raise exceptions using the raise statement.</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r>
              <a:rPr lang="en-US" b="1">
                <a:solidFill>
                  <a:srgbClr val="00B0F0"/>
                </a:solidFill>
                <a:latin typeface="Microsoft YaHei UI" panose="020B0503020204020204" charset="-122"/>
                <a:ea typeface="Microsoft YaHei UI" panose="020B0503020204020204" charset="-122"/>
                <a:sym typeface="+mn-ea"/>
              </a:rPr>
              <a:t>ASSERT:</a:t>
            </a:r>
            <a:endParaRPr lang="en-US" b="1">
              <a:solidFill>
                <a:srgbClr val="00B0F0"/>
              </a:solidFill>
              <a:latin typeface="Microsoft YaHei UI" panose="020B0503020204020204" charset="-122"/>
              <a:ea typeface="Microsoft YaHei UI" panose="020B0503020204020204" charset="-122"/>
              <a:sym typeface="+mn-ea"/>
            </a:endParaRPr>
          </a:p>
          <a:p>
            <a:pPr algn="l"/>
            <a:r>
              <a:rPr lang="en-US" sz="1300" b="1">
                <a:solidFill>
                  <a:schemeClr val="bg1"/>
                </a:solidFill>
                <a:latin typeface="Microsoft YaHei UI" panose="020B0503020204020204" charset="-122"/>
                <a:ea typeface="Microsoft YaHei UI" panose="020B0503020204020204" charset="-122"/>
                <a:sym typeface="+mn-ea"/>
              </a:rPr>
              <a:t>The assert statement tests if a condition is true. If not, it raises an AssertionError.</a:t>
            </a:r>
            <a:endParaRPr lang="en-US" sz="1300" b="1">
              <a:solidFill>
                <a:schemeClr val="bg1"/>
              </a:solidFill>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b="1">
              <a:solidFill>
                <a:srgbClr val="00B0F0"/>
              </a:solidFill>
              <a:latin typeface="Microsoft YaHei UI" panose="020B0503020204020204" charset="-122"/>
              <a:ea typeface="Microsoft YaHei UI" panose="020B0503020204020204" charset="-122"/>
            </a:endParaRPr>
          </a:p>
          <a:p>
            <a:pPr algn="l"/>
            <a:endParaRPr lang="en-US"/>
          </a:p>
          <a:p>
            <a:pPr algn="l"/>
            <a:endParaRPr lang="en-US"/>
          </a:p>
        </p:txBody>
      </p:sp>
      <p:grpSp>
        <p:nvGrpSpPr>
          <p:cNvPr id="10" name="Group 9"/>
          <p:cNvGrpSpPr/>
          <p:nvPr/>
        </p:nvGrpSpPr>
        <p:grpSpPr>
          <a:xfrm>
            <a:off x="172720" y="216535"/>
            <a:ext cx="4357370" cy="725170"/>
            <a:chOff x="272" y="341"/>
            <a:chExt cx="6862" cy="1142"/>
          </a:xfrm>
        </p:grpSpPr>
        <p:sp>
          <p:nvSpPr>
            <p:cNvPr id="11" name="Rectangles 10"/>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custDataLst>
                <p:tags r:id="rId6"/>
              </p:custDataLst>
            </p:nvPr>
          </p:nvSpPr>
          <p:spPr>
            <a:xfrm>
              <a:off x="272" y="341"/>
              <a:ext cx="6862" cy="904"/>
            </a:xfrm>
            <a:prstGeom prst="rect">
              <a:avLst/>
            </a:prstGeom>
            <a:noFill/>
          </p:spPr>
          <p:txBody>
            <a:bodyPr wrap="square" rtlCol="0" anchor="t" anchorCtr="0">
              <a:noAutofit/>
            </a:bodyPr>
            <a:p>
              <a:pPr algn="l"/>
              <a:endParaRPr lang="en-US" sz="3200"/>
            </a:p>
          </p:txBody>
        </p:sp>
      </p:grpSp>
      <p:pic>
        <p:nvPicPr>
          <p:cNvPr id="4" name="Content Placeholder 3" descr="Raising-Exceptions-Manually-in-Python"/>
          <p:cNvPicPr>
            <a:picLocks noChangeAspect="1"/>
          </p:cNvPicPr>
          <p:nvPr>
            <p:ph sz="half" idx="1"/>
            <p:custDataLst>
              <p:tags r:id="rId7"/>
            </p:custDataLst>
          </p:nvPr>
        </p:nvPicPr>
        <p:blipFill>
          <a:blip r:embed="rId8"/>
          <a:srcRect b="15017"/>
          <a:stretch>
            <a:fillRect/>
          </a:stretch>
        </p:blipFill>
        <p:spPr>
          <a:xfrm>
            <a:off x="6422390" y="962660"/>
            <a:ext cx="5196840" cy="2770505"/>
          </a:xfrm>
          <a:prstGeom prst="rect">
            <a:avLst/>
          </a:prstGeom>
        </p:spPr>
      </p:pic>
      <p:pic>
        <p:nvPicPr>
          <p:cNvPr id="7" name="Content Placeholder 6"/>
          <p:cNvPicPr>
            <a:picLocks noChangeAspect="1"/>
          </p:cNvPicPr>
          <p:nvPr>
            <p:ph sz="half" idx="2"/>
          </p:nvPr>
        </p:nvPicPr>
        <p:blipFill>
          <a:blip r:embed="rId9"/>
          <a:srcRect b="15621"/>
        </p:blipFill>
        <p:spPr>
          <a:xfrm>
            <a:off x="6422390" y="3803015"/>
            <a:ext cx="5197475" cy="2770505"/>
          </a:xfrm>
          <a:prstGeom prst="rect">
            <a:avLst/>
          </a:prstGeom>
        </p:spPr>
      </p:pic>
      <p:pic>
        <p:nvPicPr>
          <p:cNvPr id="31"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
        <p:nvSpPr>
          <p:cNvPr id="9" name="Flowchart: Alternate Process 8"/>
          <p:cNvSpPr/>
          <p:nvPr>
            <p:custDataLst>
              <p:tags r:id="rId12"/>
            </p:custDataLst>
          </p:nvPr>
        </p:nvSpPr>
        <p:spPr>
          <a:xfrm>
            <a:off x="470535" y="1628775"/>
            <a:ext cx="5625465" cy="18002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try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raise </a:t>
            </a:r>
            <a:r>
              <a:rPr lang="en-US" sz="1200" b="1">
                <a:solidFill>
                  <a:srgbClr val="92D050"/>
                </a:solidFill>
                <a:latin typeface="Microsoft YaHei UI" panose="020B0503020204020204" charset="-122"/>
                <a:ea typeface="Microsoft YaHei UI" panose="020B0503020204020204" charset="-122"/>
                <a:sym typeface="+mn-ea"/>
              </a:rPr>
              <a:t>ValueError</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"An error occurred"</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except </a:t>
            </a:r>
            <a:r>
              <a:rPr lang="en-US" sz="1200" b="1">
                <a:solidFill>
                  <a:srgbClr val="92D050"/>
                </a:solidFill>
                <a:latin typeface="Microsoft YaHei UI" panose="020B0503020204020204" charset="-122"/>
                <a:ea typeface="Microsoft YaHei UI" panose="020B0503020204020204" charset="-122"/>
                <a:sym typeface="+mn-ea"/>
              </a:rPr>
              <a:t>ValueError </a:t>
            </a:r>
            <a:r>
              <a:rPr lang="en-US" sz="1200" b="1">
                <a:solidFill>
                  <a:srgbClr val="FA005A"/>
                </a:solidFill>
                <a:latin typeface="Microsoft YaHei UI" panose="020B0503020204020204" charset="-122"/>
                <a:ea typeface="Microsoft YaHei UI" panose="020B0503020204020204" charset="-122"/>
                <a:sym typeface="+mn-ea"/>
              </a:rPr>
              <a:t>as </a:t>
            </a:r>
            <a:r>
              <a:rPr lang="en-US" sz="1200" b="1">
                <a:latin typeface="Microsoft YaHei UI" panose="020B0503020204020204" charset="-122"/>
                <a:ea typeface="Microsoft YaHei UI" panose="020B0503020204020204" charset="-122"/>
                <a:sym typeface="+mn-ea"/>
              </a:rPr>
              <a:t>e:</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"Caught an exception:</a:t>
            </a:r>
            <a:r>
              <a:rPr lang="en-US" sz="1200" b="1">
                <a:latin typeface="Microsoft YaHei UI" panose="020B0503020204020204" charset="-122"/>
                <a:ea typeface="Microsoft YaHei UI" panose="020B0503020204020204" charset="-122"/>
                <a:sym typeface="+mn-ea"/>
              </a:rPr>
              <a:t> {e}</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19" name="Flowchart: Alternate Process 18"/>
          <p:cNvSpPr/>
          <p:nvPr>
            <p:custDataLst>
              <p:tags r:id="rId13"/>
            </p:custDataLst>
          </p:nvPr>
        </p:nvSpPr>
        <p:spPr>
          <a:xfrm>
            <a:off x="470535" y="4642485"/>
            <a:ext cx="5625465" cy="180022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try</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x = </a:t>
            </a:r>
            <a:r>
              <a:rPr lang="en-US" sz="1200" b="1">
                <a:solidFill>
                  <a:srgbClr val="0070C0"/>
                </a:solidFill>
                <a:latin typeface="Microsoft YaHei UI" panose="020B0503020204020204" charset="-122"/>
                <a:ea typeface="Microsoft YaHei UI" panose="020B0503020204020204" charset="-122"/>
                <a:sym typeface="+mn-ea"/>
              </a:rPr>
              <a:t>-1</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assert </a:t>
            </a:r>
            <a:r>
              <a:rPr lang="en-US" sz="1200" b="1">
                <a:latin typeface="Microsoft YaHei UI" panose="020B0503020204020204" charset="-122"/>
                <a:ea typeface="Microsoft YaHei UI" panose="020B0503020204020204" charset="-122"/>
                <a:sym typeface="+mn-ea"/>
              </a:rPr>
              <a:t>x </a:t>
            </a:r>
            <a:r>
              <a:rPr lang="en-US" sz="1200" b="1">
                <a:solidFill>
                  <a:srgbClr val="FFC000"/>
                </a:solidFill>
                <a:latin typeface="Microsoft YaHei UI" panose="020B0503020204020204" charset="-122"/>
                <a:ea typeface="Microsoft YaHei UI" panose="020B0503020204020204" charset="-122"/>
                <a:sym typeface="+mn-ea"/>
              </a:rPr>
              <a:t>&gt;=</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0</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"x is negative"</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solidFill>
                  <a:srgbClr val="FA005A"/>
                </a:solidFill>
                <a:latin typeface="Microsoft YaHei UI" panose="020B0503020204020204" charset="-122"/>
                <a:ea typeface="Microsoft YaHei UI" panose="020B0503020204020204" charset="-122"/>
                <a:sym typeface="+mn-ea"/>
              </a:rPr>
              <a:t>except </a:t>
            </a:r>
            <a:r>
              <a:rPr lang="en-US" sz="1200" b="1">
                <a:solidFill>
                  <a:srgbClr val="92D050"/>
                </a:solidFill>
                <a:latin typeface="Microsoft YaHei UI" panose="020B0503020204020204" charset="-122"/>
                <a:ea typeface="Microsoft YaHei UI" panose="020B0503020204020204" charset="-122"/>
                <a:sym typeface="+mn-ea"/>
              </a:rPr>
              <a:t>AssertionError </a:t>
            </a:r>
            <a:r>
              <a:rPr lang="en-US" sz="1200" b="1">
                <a:solidFill>
                  <a:srgbClr val="FA005A"/>
                </a:solidFill>
                <a:latin typeface="Microsoft YaHei UI" panose="020B0503020204020204" charset="-122"/>
                <a:ea typeface="Microsoft YaHei UI" panose="020B0503020204020204" charset="-122"/>
                <a:sym typeface="+mn-ea"/>
              </a:rPr>
              <a:t>as </a:t>
            </a:r>
            <a:r>
              <a:rPr lang="en-US" sz="1200" b="1">
                <a:latin typeface="Microsoft YaHei UI" panose="020B0503020204020204" charset="-122"/>
                <a:ea typeface="Microsoft YaHei UI" panose="020B0503020204020204" charset="-122"/>
                <a:sym typeface="+mn-ea"/>
              </a:rPr>
              <a:t>e:</a:t>
            </a:r>
            <a:endParaRPr lang="en-US" sz="1200" b="1">
              <a:latin typeface="Microsoft YaHei UI" panose="020B0503020204020204" charset="-122"/>
              <a:ea typeface="Microsoft YaHei UI" panose="020B0503020204020204" charset="-122"/>
              <a:sym typeface="+mn-ea"/>
            </a:endParaRPr>
          </a:p>
          <a:p>
            <a:pPr indent="0" algn="l">
              <a:lnSpc>
                <a:spcPct val="110000"/>
              </a:lnSpc>
              <a:buSzPct val="90000"/>
              <a:buFont typeface="Wingdings" panose="05000000000000000000" charset="0"/>
              <a:buNone/>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f</a:t>
            </a:r>
            <a:r>
              <a:rPr lang="en-US" sz="1200" b="1">
                <a:solidFill>
                  <a:srgbClr val="00B050"/>
                </a:solidFill>
                <a:latin typeface="Microsoft YaHei UI" panose="020B0503020204020204" charset="-122"/>
                <a:ea typeface="Microsoft YaHei UI" panose="020B0503020204020204" charset="-122"/>
                <a:sym typeface="+mn-ea"/>
              </a:rPr>
              <a:t>"Caught an assertion error:</a:t>
            </a:r>
            <a:r>
              <a:rPr lang="en-US" sz="1200" b="1">
                <a:latin typeface="Microsoft YaHei UI" panose="020B0503020204020204" charset="-122"/>
                <a:ea typeface="Microsoft YaHei UI" panose="020B0503020204020204" charset="-122"/>
                <a:sym typeface="+mn-ea"/>
              </a:rPr>
              <a:t> {e}</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grpSp>
        <p:nvGrpSpPr>
          <p:cNvPr id="3" name="Group 2"/>
          <p:cNvGrpSpPr/>
          <p:nvPr/>
        </p:nvGrpSpPr>
        <p:grpSpPr>
          <a:xfrm>
            <a:off x="172720" y="216535"/>
            <a:ext cx="5847080" cy="725170"/>
            <a:chOff x="272" y="341"/>
            <a:chExt cx="9208" cy="1142"/>
          </a:xfrm>
        </p:grpSpPr>
        <p:sp>
          <p:nvSpPr>
            <p:cNvPr id="6" name="Rectangles 5"/>
            <p:cNvSpPr/>
            <p:nvPr>
              <p:custDataLst>
                <p:tags r:id="rId14"/>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custDataLst>
                <p:tags r:id="rId15"/>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custDataLst>
                <p:tags r:id="rId16"/>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17"/>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18"/>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EXCEPTION HANDLING</a:t>
              </a:r>
              <a:endParaRPr lang="en-US" sz="32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19" grpId="0" bldLvl="0" animBg="1"/>
      <p:bldP spid="19"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download (2)"/>
          <p:cNvPicPr>
            <a:picLocks noGrp="1" noChangeAspect="1"/>
          </p:cNvPicPr>
          <p:nvPr>
            <p:ph idx="1"/>
          </p:nvPr>
        </p:nvPicPr>
        <p:blipFill>
          <a:blip r:embed="rId1"/>
          <a:stretch>
            <a:fillRect/>
          </a:stretch>
        </p:blipFill>
        <p:spPr>
          <a:xfrm>
            <a:off x="0" y="0"/>
            <a:ext cx="12192000" cy="6858635"/>
          </a:xfrm>
          <a:prstGeom prst="rect">
            <a:avLst/>
          </a:prstGeom>
        </p:spPr>
      </p:pic>
      <p:grpSp>
        <p:nvGrpSpPr>
          <p:cNvPr id="25" name="Group 24"/>
          <p:cNvGrpSpPr/>
          <p:nvPr/>
        </p:nvGrpSpPr>
        <p:grpSpPr>
          <a:xfrm>
            <a:off x="0" y="396240"/>
            <a:ext cx="12192000" cy="6461760"/>
            <a:chOff x="0" y="624"/>
            <a:chExt cx="19200" cy="10176"/>
          </a:xfrm>
        </p:grpSpPr>
        <p:sp>
          <p:nvSpPr>
            <p:cNvPr id="12" name="Text Box 11"/>
            <p:cNvSpPr txBox="1"/>
            <p:nvPr/>
          </p:nvSpPr>
          <p:spPr>
            <a:xfrm>
              <a:off x="888" y="633"/>
              <a:ext cx="3178" cy="580"/>
            </a:xfrm>
            <a:prstGeom prst="rect">
              <a:avLst/>
            </a:prstGeom>
            <a:solidFill>
              <a:srgbClr val="0274B3"/>
            </a:solidFill>
          </p:spPr>
          <p:txBody>
            <a:bodyPr wrap="square" rtlCol="0">
              <a:spAutoFit/>
            </a:bodyPr>
            <a:lstStyle/>
            <a:p>
              <a:endParaRPr lang="en-US"/>
            </a:p>
          </p:txBody>
        </p:sp>
        <p:sp>
          <p:nvSpPr>
            <p:cNvPr id="56" name="Rectangles 55"/>
            <p:cNvSpPr/>
            <p:nvPr/>
          </p:nvSpPr>
          <p:spPr>
            <a:xfrm>
              <a:off x="892" y="10466"/>
              <a:ext cx="2716"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Rectangles 16"/>
            <p:cNvSpPr/>
            <p:nvPr/>
          </p:nvSpPr>
          <p:spPr>
            <a:xfrm>
              <a:off x="17858" y="8985"/>
              <a:ext cx="1342" cy="322"/>
            </a:xfrm>
            <a:prstGeom prst="rect">
              <a:avLst/>
            </a:prstGeom>
            <a:solidFill>
              <a:srgbClr val="0287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Rectangles 18"/>
            <p:cNvSpPr/>
            <p:nvPr/>
          </p:nvSpPr>
          <p:spPr>
            <a:xfrm>
              <a:off x="17462" y="1772"/>
              <a:ext cx="17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Rectangles 56"/>
            <p:cNvSpPr/>
            <p:nvPr/>
          </p:nvSpPr>
          <p:spPr>
            <a:xfrm>
              <a:off x="16576" y="1772"/>
              <a:ext cx="697"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8" name="Rectangles 57"/>
            <p:cNvSpPr/>
            <p:nvPr/>
          </p:nvSpPr>
          <p:spPr>
            <a:xfrm>
              <a:off x="16049" y="1772"/>
              <a:ext cx="3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Rectangles 19"/>
            <p:cNvSpPr/>
            <p:nvPr/>
          </p:nvSpPr>
          <p:spPr>
            <a:xfrm>
              <a:off x="6291" y="8985"/>
              <a:ext cx="2060"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4883" y="3376"/>
              <a:ext cx="334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3769" y="10466"/>
              <a:ext cx="697"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4627" y="10478"/>
              <a:ext cx="33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4" name="Rectangles 23"/>
            <p:cNvSpPr/>
            <p:nvPr/>
          </p:nvSpPr>
          <p:spPr>
            <a:xfrm>
              <a:off x="0" y="8985"/>
              <a:ext cx="1440" cy="322"/>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Rectangles 29"/>
            <p:cNvSpPr/>
            <p:nvPr/>
          </p:nvSpPr>
          <p:spPr>
            <a:xfrm>
              <a:off x="14836" y="9812"/>
              <a:ext cx="4364" cy="322"/>
            </a:xfrm>
            <a:prstGeom prst="rect">
              <a:avLst/>
            </a:prstGeom>
            <a:pattFill prst="pct50">
              <a:fgClr>
                <a:srgbClr val="5B9BD5"/>
              </a:fgClr>
              <a:bgClr>
                <a:srgbClr val="0175B4"/>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5" name="Rectangles 34"/>
            <p:cNvSpPr/>
            <p:nvPr/>
          </p:nvSpPr>
          <p:spPr>
            <a:xfrm>
              <a:off x="3458" y="624"/>
              <a:ext cx="100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4576" y="624"/>
              <a:ext cx="413" cy="322"/>
            </a:xfrm>
            <a:prstGeom prst="rect">
              <a:avLst/>
            </a:prstGeom>
            <a:solidFill>
              <a:srgbClr val="FFCD4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223" y="624"/>
              <a:ext cx="3125"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624"/>
              <a:ext cx="120"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26" name="Content Placeholder 26" descr="Picture1"/>
          <p:cNvPicPr>
            <a:picLocks noChangeAspect="1"/>
          </p:cNvPicPr>
          <p:nvPr/>
        </p:nvPicPr>
        <p:blipFill>
          <a:blip r:embed="rId2"/>
          <a:stretch>
            <a:fillRect/>
          </a:stretch>
        </p:blipFill>
        <p:spPr>
          <a:xfrm>
            <a:off x="11277600" y="34290"/>
            <a:ext cx="1062355" cy="1062355"/>
          </a:xfrm>
          <a:prstGeom prst="rect">
            <a:avLst/>
          </a:prstGeom>
        </p:spPr>
      </p:pic>
      <p:pic>
        <p:nvPicPr>
          <p:cNvPr id="34"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4" name="Group 3"/>
          <p:cNvGrpSpPr/>
          <p:nvPr/>
        </p:nvGrpSpPr>
        <p:grpSpPr>
          <a:xfrm>
            <a:off x="172720" y="216535"/>
            <a:ext cx="5847080" cy="725170"/>
            <a:chOff x="272" y="341"/>
            <a:chExt cx="9208" cy="1142"/>
          </a:xfrm>
        </p:grpSpPr>
        <p:sp>
          <p:nvSpPr>
            <p:cNvPr id="5" name="Rectangles 4"/>
            <p:cNvSpPr/>
            <p:nvPr>
              <p:custDataLst>
                <p:tags r:id="rId1"/>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custDataLst>
                <p:tags r:id="rId2"/>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custDataLst>
                <p:tags r:id="rId3"/>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custDataLst>
                <p:tags r:id="rId4"/>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custDataLst>
                <p:tags r:id="rId5"/>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FILE HANDLING</a:t>
              </a:r>
              <a:endParaRPr lang="en-US" sz="3200"/>
            </a:p>
          </p:txBody>
        </p:sp>
      </p:grpSp>
      <p:pic>
        <p:nvPicPr>
          <p:cNvPr id="8" name="Picture 7" descr="file_path"/>
          <p:cNvPicPr>
            <a:picLocks noChangeAspect="1"/>
          </p:cNvPicPr>
          <p:nvPr/>
        </p:nvPicPr>
        <p:blipFill>
          <a:blip r:embed="rId6"/>
          <a:srcRect t="11464"/>
          <a:stretch>
            <a:fillRect/>
          </a:stretch>
        </p:blipFill>
        <p:spPr>
          <a:xfrm>
            <a:off x="6663055" y="4167505"/>
            <a:ext cx="5273675" cy="2464435"/>
          </a:xfrm>
          <a:prstGeom prst="rect">
            <a:avLst/>
          </a:prstGeom>
        </p:spPr>
      </p:pic>
      <p:pic>
        <p:nvPicPr>
          <p:cNvPr id="27" name="Content Placeholder 26" descr="Picture1"/>
          <p:cNvPicPr>
            <a:picLocks noChangeAspect="1"/>
          </p:cNvPicPr>
          <p:nvPr/>
        </p:nvPicPr>
        <p:blipFill>
          <a:blip r:embed="rId7"/>
          <a:stretch>
            <a:fillRect/>
          </a:stretch>
        </p:blipFill>
        <p:spPr>
          <a:xfrm>
            <a:off x="11277600" y="34290"/>
            <a:ext cx="1062355" cy="1062355"/>
          </a:xfrm>
          <a:prstGeom prst="rect">
            <a:avLst/>
          </a:prstGeom>
        </p:spPr>
      </p:pic>
      <p:pic>
        <p:nvPicPr>
          <p:cNvPr id="34"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
        <p:nvSpPr>
          <p:cNvPr id="13" name="Rectangles 25"/>
          <p:cNvSpPr/>
          <p:nvPr/>
        </p:nvSpPr>
        <p:spPr>
          <a:xfrm>
            <a:off x="274320" y="962660"/>
            <a:ext cx="6247765"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FILE HANDLING:</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b="1">
                <a:ln/>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Definition:</a:t>
            </a: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 File handling in Python is the process of interacting with files on a disk, allowing for reading from and writing to these files.</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b="1">
                <a:ln/>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Purpose:</a:t>
            </a: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 It enables the storage, retrieval, and management of data, facilitating tasks such as data processing, configuration management, and logging.</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Importance:</a:t>
            </a:r>
            <a:endParaRPr lang="en-US"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b="1">
                <a:solidFill>
                  <a:srgbClr val="FFC0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Keeps Data Safe:</a:t>
            </a:r>
            <a:r>
              <a:rPr lang="en-US" sz="13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 </a:t>
            </a: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Saves information so you don’t lose it when the program closes.</a:t>
            </a:r>
            <a:endParaRPr lang="en-US" sz="130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b="1">
                <a:solidFill>
                  <a:srgbClr val="FFC0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Reuses Information:</a:t>
            </a:r>
            <a:r>
              <a:rPr lang="en-US" sz="1300">
                <a:solidFill>
                  <a:srgbClr val="FFC0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 </a:t>
            </a: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Allows you to access and change data multiple times without starting over.</a:t>
            </a:r>
            <a:endParaRPr lang="en-US" sz="130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b="1">
                <a:solidFill>
                  <a:srgbClr val="FFC0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Handles Large Files: </a:t>
            </a: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Lets programs work with big amounts of data without crashing.</a:t>
            </a:r>
            <a:endParaRPr lang="en-US" sz="130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b="1">
                <a:solidFill>
                  <a:srgbClr val="FFC0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Shares Easily:</a:t>
            </a: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 Makes it simple to move data between different computers and programs.</a:t>
            </a:r>
            <a:endParaRPr lang="en-US" sz="130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b="1">
                <a:solidFill>
                  <a:srgbClr val="FFC0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Organizes Data:</a:t>
            </a:r>
            <a:r>
              <a:rPr lang="en-US" sz="1300">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 </a:t>
            </a: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Helps keep data structured and easy to find when you need it.</a:t>
            </a:r>
            <a:endParaRPr lang="en-US">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Types of Files Content:</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b="1">
                <a:solidFill>
                  <a:srgbClr val="FFC0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Text Files:</a:t>
            </a:r>
            <a:r>
              <a:rPr lang="en-US" sz="1300">
                <a:ln/>
                <a:solidFill>
                  <a:srgbClr val="FFFF0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 </a:t>
            </a: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Store data in a readable format (e.g., .txt).</a:t>
            </a:r>
            <a:endParaRPr lang="en-US" sz="130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b="1">
                <a:solidFill>
                  <a:srgbClr val="FFC0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Binary Files:</a:t>
            </a:r>
            <a:r>
              <a:rPr lang="en-US" sz="1300">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 </a:t>
            </a: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Store data in a format that is not human-readable (e.g., images, videos, audios, executables(.exe, .bin).</a:t>
            </a:r>
            <a:endParaRPr lang="en-US" sz="130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endParaRPr lang="en-US" b="1">
              <a:solidFill>
                <a:schemeClr val="accent4">
                  <a:lumMod val="40000"/>
                  <a:lumOff val="60000"/>
                </a:schemeClr>
              </a:solidFill>
              <a:latin typeface="Microsoft YaHei UI" panose="020B0503020204020204" charset="-122"/>
              <a:ea typeface="Microsoft YaHei UI" panose="020B0503020204020204" charset="-122"/>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endParaRPr lang="en-US" sz="1500" b="1">
              <a:solidFill>
                <a:srgbClr val="FA005A"/>
              </a:solidFill>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pic>
        <p:nvPicPr>
          <p:cNvPr id="14" name="Content Placeholder 13"/>
          <p:cNvPicPr>
            <a:picLocks noChangeAspect="1"/>
          </p:cNvPicPr>
          <p:nvPr>
            <p:ph idx="1"/>
          </p:nvPr>
        </p:nvPicPr>
        <p:blipFill>
          <a:blip r:embed="rId10"/>
          <a:stretch>
            <a:fillRect/>
          </a:stretch>
        </p:blipFill>
        <p:spPr>
          <a:xfrm>
            <a:off x="6663055" y="962660"/>
            <a:ext cx="5273040" cy="31165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4" name="Group 3"/>
          <p:cNvGrpSpPr/>
          <p:nvPr/>
        </p:nvGrpSpPr>
        <p:grpSpPr>
          <a:xfrm>
            <a:off x="172720" y="216535"/>
            <a:ext cx="5847080" cy="725170"/>
            <a:chOff x="272" y="341"/>
            <a:chExt cx="9208" cy="1142"/>
          </a:xfrm>
        </p:grpSpPr>
        <p:sp>
          <p:nvSpPr>
            <p:cNvPr id="5" name="Rectangles 4"/>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custDataLst>
                <p:tags r:id="rId6"/>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FILE OPENING MODES</a:t>
              </a:r>
              <a:endParaRPr lang="en-US" sz="3200"/>
            </a:p>
          </p:txBody>
        </p:sp>
      </p:grpSp>
      <p:pic>
        <p:nvPicPr>
          <p:cNvPr id="6" name="Picture 5" descr="1_Zd_L3KtMBVAV0XPw4qVR_Q"/>
          <p:cNvPicPr>
            <a:picLocks noChangeAspect="1"/>
          </p:cNvPicPr>
          <p:nvPr/>
        </p:nvPicPr>
        <p:blipFill>
          <a:blip r:embed="rId7"/>
          <a:stretch>
            <a:fillRect/>
          </a:stretch>
        </p:blipFill>
        <p:spPr>
          <a:xfrm>
            <a:off x="914400" y="956310"/>
            <a:ext cx="10291445" cy="5651500"/>
          </a:xfrm>
          <a:prstGeom prst="rect">
            <a:avLst/>
          </a:prstGeom>
        </p:spPr>
      </p:pic>
      <p:pic>
        <p:nvPicPr>
          <p:cNvPr id="34" name="Content Placeholder 2" descr="image (1)"/>
          <p:cNvPicPr>
            <a:picLocks noChangeAspect="1"/>
          </p:cNvPicPr>
          <p:nvPr>
            <p:custDataLst>
              <p:tags r:id="rId8"/>
            </p:custDataLst>
          </p:nvPr>
        </p:nvPicPr>
        <p:blipFill>
          <a:blip r:embed="rId9"/>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4" name="Group 3"/>
          <p:cNvGrpSpPr/>
          <p:nvPr/>
        </p:nvGrpSpPr>
        <p:grpSpPr>
          <a:xfrm>
            <a:off x="172720" y="216535"/>
            <a:ext cx="6122670" cy="725170"/>
            <a:chOff x="272" y="341"/>
            <a:chExt cx="9642" cy="1142"/>
          </a:xfrm>
        </p:grpSpPr>
        <p:sp>
          <p:nvSpPr>
            <p:cNvPr id="5" name="Rectangles 4"/>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custDataLst>
                <p:tags r:id="rId6"/>
              </p:custDataLst>
            </p:nvPr>
          </p:nvSpPr>
          <p:spPr>
            <a:xfrm>
              <a:off x="272" y="341"/>
              <a:ext cx="9642"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FILE HANDLING METHODS</a:t>
              </a:r>
              <a:endParaRPr lang="en-US" sz="3200"/>
            </a:p>
          </p:txBody>
        </p:sp>
      </p:grpSp>
      <p:sp>
        <p:nvSpPr>
          <p:cNvPr id="3" name="Rectangles 25"/>
          <p:cNvSpPr/>
          <p:nvPr/>
        </p:nvSpPr>
        <p:spPr>
          <a:xfrm>
            <a:off x="274320" y="962660"/>
            <a:ext cx="582168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1.open()</a:t>
            </a:r>
            <a:endPar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Opens a file and returns a file object. You can specify the mode (e.g., read, write, append).</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2.read()</a:t>
            </a:r>
            <a:endPar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Reads the entire content of the file (or up to size bytes) and returns it as a string.</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3.readline()</a:t>
            </a:r>
            <a:endPar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Reads a single line from the file (up to size bytes) and returns it as a string.</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sz="13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4.readlines()</a:t>
            </a:r>
            <a:endPar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Reads all the lines from the file and returns them as a list of strings. You can specify an optional hint to limit the number of bytes read.</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5.write()</a:t>
            </a:r>
            <a:endPar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Writes a string to the file. If the file is opened in write mode, it will overwrite the existing content.</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algn="l"/>
            <a:endParaRPr lang="en-US" sz="1300" b="1">
              <a:solidFill>
                <a:schemeClr val="bg1"/>
              </a:solidFill>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endParaRPr lang="en-US" b="1">
              <a:solidFill>
                <a:schemeClr val="accent4">
                  <a:lumMod val="40000"/>
                  <a:lumOff val="60000"/>
                </a:schemeClr>
              </a:solidFill>
              <a:latin typeface="Microsoft YaHei UI" panose="020B0503020204020204" charset="-122"/>
              <a:ea typeface="Microsoft YaHei UI" panose="020B0503020204020204" charset="-122"/>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endParaRPr lang="en-US" sz="1500" b="1">
              <a:solidFill>
                <a:srgbClr val="FA005A"/>
              </a:solidFill>
              <a:latin typeface="Microsoft YaHei UI" panose="020B0503020204020204" charset="-122"/>
              <a:ea typeface="Microsoft YaHei UI" panose="020B0503020204020204" charset="-122"/>
            </a:endParaRPr>
          </a:p>
          <a:p>
            <a:pPr indent="0" algn="l">
              <a:buFont typeface="Wingdings" panose="05000000000000000000" charset="0"/>
              <a:buNone/>
            </a:pPr>
            <a:endParaRPr lang="en-US" sz="1500" b="1">
              <a:solidFill>
                <a:srgbClr val="FA005A"/>
              </a:solidFill>
              <a:latin typeface="Microsoft YaHei UI" panose="020B0503020204020204" charset="-122"/>
              <a:ea typeface="Microsoft YaHei UI" panose="020B0503020204020204" charset="-122"/>
            </a:endParaRPr>
          </a:p>
          <a:p>
            <a:pPr algn="l"/>
            <a:endParaRPr lang="en-US"/>
          </a:p>
          <a:p>
            <a:pPr algn="l"/>
            <a:endParaRPr lang="en-US"/>
          </a:p>
        </p:txBody>
      </p:sp>
      <p:sp>
        <p:nvSpPr>
          <p:cNvPr id="18" name="Rectangles 25"/>
          <p:cNvSpPr/>
          <p:nvPr>
            <p:custDataLst>
              <p:tags r:id="rId7"/>
            </p:custDataLst>
          </p:nvPr>
        </p:nvSpPr>
        <p:spPr>
          <a:xfrm>
            <a:off x="6295390" y="963295"/>
            <a:ext cx="5642610" cy="566801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6.writelines()</a:t>
            </a:r>
            <a:endPar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Writes a list of strings to the file. Each string in the list is written as a separate line.</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7.close()</a:t>
            </a:r>
            <a:endPar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Closes the file and releases any system resources associated with it.</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8.seek()</a:t>
            </a:r>
            <a:endPar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Moves the file cursor to a specified position, allowing you to read or write at that location.</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9.tell()</a:t>
            </a:r>
            <a:endPar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Returns the current position of the file cursor, indicating where the next read or write operation will occur.</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buSzPct val="90000"/>
              <a:buFont typeface="Wingdings" panose="05000000000000000000" charset="0"/>
              <a:buNone/>
            </a:pPr>
            <a:endParaRPr lang="en-US"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endParaRPr lang="en-US"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indent="0" algn="l">
              <a:buSzPct val="90000"/>
              <a:buFont typeface="Wingdings" panose="05000000000000000000" charset="0"/>
              <a:buNone/>
            </a:pPr>
            <a:r>
              <a:rPr lang="en-US" sz="15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10.truncate()</a:t>
            </a:r>
            <a:endParaRPr lang="en-US" sz="1500"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algn="l"/>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Resizes the file to the given size. If size is not specified, it truncates the file at the current file position.</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algn="l"/>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p:txBody>
      </p:sp>
      <p:sp>
        <p:nvSpPr>
          <p:cNvPr id="13" name="Flowchart: Alternate Process 12"/>
          <p:cNvSpPr/>
          <p:nvPr>
            <p:custDataLst>
              <p:tags r:id="rId8"/>
            </p:custDataLst>
          </p:nvPr>
        </p:nvSpPr>
        <p:spPr>
          <a:xfrm>
            <a:off x="659765" y="1712595"/>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Syntax:</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file = </a:t>
            </a:r>
            <a:r>
              <a:rPr lang="en-US" sz="12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open</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r>
              <a:rPr lang="en-US" sz="1200" b="1">
                <a:solidFill>
                  <a:srgbClr val="00B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'filename.txt'</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a:t>
            </a:r>
            <a:r>
              <a:rPr lang="en-US" sz="1200" b="1">
                <a:solidFill>
                  <a:srgbClr val="00B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'mode'</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14" name="Flowchart: Alternate Process 13"/>
          <p:cNvSpPr/>
          <p:nvPr>
            <p:custDataLst>
              <p:tags r:id="rId9"/>
            </p:custDataLst>
          </p:nvPr>
        </p:nvSpPr>
        <p:spPr>
          <a:xfrm>
            <a:off x="650875" y="2886075"/>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Syntax:</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content = </a:t>
            </a:r>
            <a:r>
              <a:rPr lang="en-US" sz="1200" b="1">
                <a:solidFill>
                  <a:srgbClr val="92D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file</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r>
              <a:rPr lang="en-US" sz="12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read</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17" name="Flowchart: Alternate Process 16"/>
          <p:cNvSpPr/>
          <p:nvPr>
            <p:custDataLst>
              <p:tags r:id="rId10"/>
            </p:custDataLst>
          </p:nvPr>
        </p:nvSpPr>
        <p:spPr>
          <a:xfrm>
            <a:off x="659765" y="3957955"/>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Syntax:</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line = </a:t>
            </a:r>
            <a:r>
              <a:rPr lang="en-US" sz="1200" b="1">
                <a:solidFill>
                  <a:srgbClr val="92D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file</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r>
              <a:rPr lang="en-US" sz="12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readline()</a:t>
            </a:r>
            <a:endParaRPr lang="en-US" sz="12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p:txBody>
      </p:sp>
      <p:sp>
        <p:nvSpPr>
          <p:cNvPr id="19" name="Flowchart: Alternate Process 18"/>
          <p:cNvSpPr/>
          <p:nvPr>
            <p:custDataLst>
              <p:tags r:id="rId11"/>
            </p:custDataLst>
          </p:nvPr>
        </p:nvSpPr>
        <p:spPr>
          <a:xfrm>
            <a:off x="659765" y="5050790"/>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Syntax:</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lines = </a:t>
            </a:r>
            <a:r>
              <a:rPr lang="en-US" sz="1200" b="1">
                <a:solidFill>
                  <a:srgbClr val="92D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file</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r>
              <a:rPr lang="en-US" sz="12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readlines</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20" name="Flowchart: Alternate Process 19"/>
          <p:cNvSpPr/>
          <p:nvPr>
            <p:custDataLst>
              <p:tags r:id="rId12"/>
            </p:custDataLst>
          </p:nvPr>
        </p:nvSpPr>
        <p:spPr>
          <a:xfrm>
            <a:off x="650875" y="6174740"/>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Syntax:</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a:t>
            </a:r>
            <a:r>
              <a:rPr lang="en-US" sz="1200" b="1">
                <a:solidFill>
                  <a:srgbClr val="92D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file</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r>
              <a:rPr lang="en-US" sz="1200" b="1">
                <a:solidFill>
                  <a:srgbClr val="FFFF0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write</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r>
              <a:rPr lang="en-US" sz="1200" b="1">
                <a:solidFill>
                  <a:srgbClr val="00B05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"Your text here"</a:t>
            </a:r>
            <a:r>
              <a:rPr lang="en-US" sz="1200" b="1">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24" name="Flowchart: Alternate Process 23"/>
          <p:cNvSpPr/>
          <p:nvPr>
            <p:custDataLst>
              <p:tags r:id="rId13"/>
            </p:custDataLst>
          </p:nvPr>
        </p:nvSpPr>
        <p:spPr>
          <a:xfrm>
            <a:off x="6614160" y="1712595"/>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Syntax:</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 </a:t>
            </a:r>
            <a:r>
              <a:rPr lang="en-US" sz="1200" b="1">
                <a:solidFill>
                  <a:srgbClr val="92D05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file</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a:t>
            </a:r>
            <a:r>
              <a:rPr lang="en-US" sz="1200" b="1">
                <a:solidFill>
                  <a:srgbClr val="FFFF0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writelines</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a:t>
            </a:r>
            <a:r>
              <a:rPr lang="en-US" sz="1200" b="1">
                <a:solidFill>
                  <a:srgbClr val="00B05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"line1\n"</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 </a:t>
            </a:r>
            <a:r>
              <a:rPr lang="en-US" sz="1200" b="1">
                <a:solidFill>
                  <a:srgbClr val="00B05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"line2\n"</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25" name="Flowchart: Alternate Process 24"/>
          <p:cNvSpPr/>
          <p:nvPr>
            <p:custDataLst>
              <p:tags r:id="rId14"/>
            </p:custDataLst>
          </p:nvPr>
        </p:nvSpPr>
        <p:spPr>
          <a:xfrm>
            <a:off x="6614160" y="2649855"/>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Syntax:</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 </a:t>
            </a:r>
            <a:r>
              <a:rPr lang="en-US" sz="1200" b="1">
                <a:solidFill>
                  <a:srgbClr val="92D05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file</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a:t>
            </a:r>
            <a:r>
              <a:rPr lang="en-US" sz="1200" b="1">
                <a:solidFill>
                  <a:srgbClr val="FFFF0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close</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26" name="Flowchart: Alternate Process 25"/>
          <p:cNvSpPr/>
          <p:nvPr>
            <p:custDataLst>
              <p:tags r:id="rId15"/>
            </p:custDataLst>
          </p:nvPr>
        </p:nvSpPr>
        <p:spPr>
          <a:xfrm>
            <a:off x="6614160" y="3833495"/>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Syntax:</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 </a:t>
            </a:r>
            <a:r>
              <a:rPr lang="en-US" sz="1200" b="1">
                <a:solidFill>
                  <a:srgbClr val="92D05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file</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a:t>
            </a:r>
            <a:r>
              <a:rPr lang="en-US" sz="1200" b="1">
                <a:solidFill>
                  <a:srgbClr val="FFFF0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seek</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(offset)</a:t>
            </a:r>
            <a:endParaRPr lang="en-US" sz="1200" b="1">
              <a:latin typeface="Microsoft YaHei UI" panose="020B0503020204020204" charset="-122"/>
              <a:ea typeface="Microsoft YaHei UI" panose="020B0503020204020204" charset="-122"/>
              <a:sym typeface="+mn-ea"/>
            </a:endParaRPr>
          </a:p>
        </p:txBody>
      </p:sp>
      <p:sp>
        <p:nvSpPr>
          <p:cNvPr id="28" name="Flowchart: Alternate Process 27"/>
          <p:cNvSpPr/>
          <p:nvPr>
            <p:custDataLst>
              <p:tags r:id="rId16"/>
            </p:custDataLst>
          </p:nvPr>
        </p:nvSpPr>
        <p:spPr>
          <a:xfrm>
            <a:off x="6614160" y="5017135"/>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sz="1200" b="1">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Syntax: </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position = </a:t>
            </a:r>
            <a:r>
              <a:rPr lang="en-US" sz="1200" b="1">
                <a:solidFill>
                  <a:srgbClr val="92D05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file</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a:t>
            </a:r>
            <a:r>
              <a:rPr lang="en-US" sz="1200" b="1">
                <a:solidFill>
                  <a:srgbClr val="FFFF0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tell</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p:txBody>
      </p:sp>
      <p:sp>
        <p:nvSpPr>
          <p:cNvPr id="29" name="Flowchart: Alternate Process 28"/>
          <p:cNvSpPr/>
          <p:nvPr>
            <p:custDataLst>
              <p:tags r:id="rId17"/>
            </p:custDataLst>
          </p:nvPr>
        </p:nvSpPr>
        <p:spPr>
          <a:xfrm>
            <a:off x="6614160" y="6158865"/>
            <a:ext cx="4998085" cy="43116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200" b="1">
                <a:solidFill>
                  <a:srgbClr val="FA005A"/>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Syntax:</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 </a:t>
            </a:r>
            <a:r>
              <a:rPr lang="en-US" sz="1200" b="1">
                <a:solidFill>
                  <a:srgbClr val="92D05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file</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a:t>
            </a:r>
            <a:r>
              <a:rPr lang="en-US" sz="1200" b="1">
                <a:solidFill>
                  <a:srgbClr val="FFFF00"/>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truncate</a:t>
            </a:r>
            <a:r>
              <a:rPr lang="en-US" sz="1200" b="1">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(size)</a:t>
            </a:r>
            <a:endParaRPr lang="en-US" sz="1200" b="1">
              <a:latin typeface="Microsoft YaHei UI" panose="020B0503020204020204" charset="-122"/>
              <a:ea typeface="Microsoft YaHei UI" panose="020B0503020204020204" charset="-122"/>
              <a:sym typeface="+mn-ea"/>
            </a:endParaRPr>
          </a:p>
        </p:txBody>
      </p:sp>
      <p:pic>
        <p:nvPicPr>
          <p:cNvPr id="34" name="Content Placeholder 2" descr="image (1)"/>
          <p:cNvPicPr>
            <a:picLocks noChangeAspect="1"/>
          </p:cNvPicPr>
          <p:nvPr>
            <p:custDataLst>
              <p:tags r:id="rId18"/>
            </p:custDataLst>
          </p:nvPr>
        </p:nvPicPr>
        <p:blipFill>
          <a:blip r:embed="rId19"/>
          <a:srcRect b="26416"/>
          <a:stretch>
            <a:fillRect/>
          </a:stretch>
        </p:blipFill>
        <p:spPr>
          <a:xfrm>
            <a:off x="1081087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P spid="14" grpId="0" bldLvl="0" animBg="1"/>
      <p:bldP spid="14" grpId="1" animBg="1"/>
      <p:bldP spid="17" grpId="0" bldLvl="0" animBg="1"/>
      <p:bldP spid="17" grpId="1" animBg="1"/>
      <p:bldP spid="19" grpId="0" bldLvl="0" animBg="1"/>
      <p:bldP spid="19" grpId="1" animBg="1"/>
      <p:bldP spid="20" grpId="0" bldLvl="0" animBg="1"/>
      <p:bldP spid="20" grpId="1" animBg="1"/>
      <p:bldP spid="24" grpId="0" bldLvl="0" animBg="1"/>
      <p:bldP spid="24" grpId="1" animBg="1"/>
      <p:bldP spid="25" grpId="0" bldLvl="0" animBg="1"/>
      <p:bldP spid="25" grpId="1" animBg="1"/>
      <p:bldP spid="26" grpId="0" bldLvl="0" animBg="1"/>
      <p:bldP spid="26" grpId="1" animBg="1"/>
      <p:bldP spid="28" grpId="0" bldLvl="0" animBg="1"/>
      <p:bldP spid="28" grpId="1" animBg="1"/>
      <p:bldP spid="29" grpId="0" bldLvl="0" animBg="1"/>
      <p:bldP spid="29"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4" name="Group 3"/>
          <p:cNvGrpSpPr/>
          <p:nvPr/>
        </p:nvGrpSpPr>
        <p:grpSpPr>
          <a:xfrm>
            <a:off x="172720" y="216535"/>
            <a:ext cx="5847080" cy="725170"/>
            <a:chOff x="272" y="341"/>
            <a:chExt cx="9208" cy="1142"/>
          </a:xfrm>
        </p:grpSpPr>
        <p:sp>
          <p:nvSpPr>
            <p:cNvPr id="5" name="Rectangles 4"/>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Rectangles 6"/>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Text Box 10"/>
            <p:cNvSpPr txBox="1"/>
            <p:nvPr>
              <p:custDataLst>
                <p:tags r:id="rId6"/>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CONTEXT MANAGER</a:t>
              </a:r>
              <a:endParaRPr lang="en-US" sz="3200"/>
            </a:p>
          </p:txBody>
        </p:sp>
      </p:grpSp>
      <p:sp>
        <p:nvSpPr>
          <p:cNvPr id="3" name="Rectangles 25"/>
          <p:cNvSpPr/>
          <p:nvPr/>
        </p:nvSpPr>
        <p:spPr>
          <a:xfrm>
            <a:off x="274320" y="962660"/>
            <a:ext cx="612140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a:buSzPct val="90000"/>
              <a:buFont typeface="Wingdings" panose="05000000000000000000" charset="0"/>
              <a:buNone/>
            </a:pPr>
            <a:r>
              <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rPr>
              <a:t>CONTEXT MANAGER:</a:t>
            </a:r>
            <a:endParaRPr lang="en-US" b="1">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The with statement in Python is used to manage resources like files, ensuring they are properly opened and closed. </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indent="0" algn="l">
              <a:lnSpc>
                <a:spcPct val="120000"/>
              </a:lnSpc>
              <a:buSzPct val="90000"/>
              <a:buFont typeface="Wingdings" panose="05000000000000000000" charset="0"/>
              <a:buNone/>
            </a:pPr>
            <a:r>
              <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It simplifies code by automatically handling setup and cleanup, reducing the risk of errors. Using with makes your code cleaner and more reliable.</a:t>
            </a: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a:p>
            <a:pPr algn="l"/>
            <a:endParaRPr lang="en-US" sz="1500" b="1">
              <a:solidFill>
                <a:srgbClr val="FFC000"/>
              </a:solidFill>
              <a:latin typeface="Microsoft YaHei UI" panose="020B0503020204020204" charset="-122"/>
              <a:ea typeface="Microsoft YaHei UI" panose="020B0503020204020204" charset="-122"/>
            </a:endParaRPr>
          </a:p>
          <a:p>
            <a:pPr algn="l"/>
            <a:r>
              <a:rPr lang="en-US" sz="1500" b="1">
                <a:solidFill>
                  <a:srgbClr val="FA005A"/>
                </a:solidFill>
                <a:latin typeface="Microsoft YaHei UI" panose="020B0503020204020204" charset="-122"/>
                <a:ea typeface="Microsoft YaHei UI" panose="020B0503020204020204" charset="-122"/>
              </a:rPr>
              <a:t>Ex:</a:t>
            </a:r>
            <a:endParaRPr lang="en-US" sz="1500" b="1">
              <a:solidFill>
                <a:srgbClr val="FA005A"/>
              </a:solidFill>
              <a:latin typeface="Microsoft YaHei UI" panose="020B0503020204020204" charset="-122"/>
              <a:ea typeface="Microsoft YaHei UI" panose="020B0503020204020204" charset="-122"/>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lnSpc>
                <a:spcPct val="110000"/>
              </a:lnSpc>
            </a:pPr>
            <a:endParaRPr lang="en-US" sz="1300" b="1">
              <a:latin typeface="Microsoft YaHei UI" panose="020B0503020204020204" charset="-122"/>
              <a:ea typeface="Microsoft YaHei UI" panose="020B0503020204020204" charset="-122"/>
              <a:sym typeface="+mn-ea"/>
            </a:endParaRPr>
          </a:p>
          <a:p>
            <a:pPr algn="l"/>
            <a:endParaRPr lang="en-US" sz="1500" b="1">
              <a:solidFill>
                <a:srgbClr val="FA005A"/>
              </a:solidFill>
              <a:latin typeface="Microsoft YaHei UI" panose="020B0503020204020204" charset="-122"/>
              <a:ea typeface="Microsoft YaHei UI" panose="020B0503020204020204" charset="-122"/>
            </a:endParaRPr>
          </a:p>
          <a:p>
            <a:pPr algn="l"/>
            <a:r>
              <a:rPr lang="en-US" sz="1300" b="1" dirty="0">
                <a:solidFill>
                  <a:srgbClr val="FA005A"/>
                </a:solidFill>
                <a:latin typeface="Microsoft YaHei UI" panose="020B0503020204020204" charset="-122"/>
                <a:ea typeface="Microsoft YaHei UI" panose="020B0503020204020204" charset="-122"/>
                <a:sym typeface="+mn-ea"/>
              </a:rPr>
              <a:t>Workflow of With statement:</a:t>
            </a:r>
            <a:endParaRPr lang="en-US" sz="1300" b="1" dirty="0">
              <a:solidFill>
                <a:srgbClr val="FA005A"/>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The with statement in Python works by calling the “</a:t>
            </a:r>
            <a:r>
              <a:rPr lang="en-US" sz="1300" b="1" dirty="0">
                <a:solidFill>
                  <a:schemeClr val="bg1"/>
                </a:solidFill>
                <a:latin typeface="Microsoft YaHei UI" panose="020B0503020204020204" charset="-122"/>
                <a:ea typeface="Microsoft YaHei UI" panose="020B0503020204020204" charset="-122"/>
                <a:sym typeface="+mn-ea"/>
              </a:rPr>
              <a:t>__enter__”</a:t>
            </a:r>
            <a:r>
              <a:rPr lang="en-US" sz="1300" dirty="0">
                <a:solidFill>
                  <a:schemeClr val="bg1"/>
                </a:solidFill>
                <a:latin typeface="Microsoft YaHei UI" panose="020B0503020204020204" charset="-122"/>
                <a:ea typeface="Microsoft YaHei UI" panose="020B0503020204020204" charset="-122"/>
                <a:sym typeface="+mn-ea"/>
              </a:rPr>
              <a:t> method of the context manager when the block starts, which opens or sets up the resource. When the block exits, it automatically calls the “</a:t>
            </a:r>
            <a:r>
              <a:rPr lang="en-US" sz="1300" b="1" dirty="0">
                <a:solidFill>
                  <a:schemeClr val="bg1"/>
                </a:solidFill>
                <a:latin typeface="Microsoft YaHei UI" panose="020B0503020204020204" charset="-122"/>
                <a:ea typeface="Microsoft YaHei UI" panose="020B0503020204020204" charset="-122"/>
                <a:sym typeface="+mn-ea"/>
              </a:rPr>
              <a:t>__exit__”</a:t>
            </a:r>
            <a:r>
              <a:rPr lang="en-US" sz="1300" dirty="0">
                <a:solidFill>
                  <a:schemeClr val="bg1"/>
                </a:solidFill>
                <a:latin typeface="Microsoft YaHei UI" panose="020B0503020204020204" charset="-122"/>
                <a:ea typeface="Microsoft YaHei UI" panose="020B0503020204020204" charset="-122"/>
                <a:sym typeface="+mn-ea"/>
              </a:rPr>
              <a:t> method, which handles closing or cleaning up the resource, ensuring proper management even if an error occurs.</a:t>
            </a:r>
            <a:endParaRPr lang="en-US" sz="1300" dirty="0">
              <a:solidFill>
                <a:schemeClr val="bg1"/>
              </a:solidFill>
              <a:latin typeface="Microsoft YaHei UI" panose="020B0503020204020204" charset="-122"/>
              <a:ea typeface="Microsoft YaHei UI" panose="020B0503020204020204" charset="-122"/>
              <a:sym typeface="+mn-ea"/>
            </a:endParaRPr>
          </a:p>
          <a:p>
            <a:pPr indent="0" algn="l">
              <a:buFont typeface="Wingdings" panose="05000000000000000000" charset="0"/>
              <a:buNone/>
            </a:pPr>
            <a:endParaRPr lang="en-US" sz="1300">
              <a:ln/>
              <a:solidFill>
                <a:schemeClr val="bg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endParaRPr>
          </a:p>
        </p:txBody>
      </p:sp>
      <p:pic>
        <p:nvPicPr>
          <p:cNvPr id="6" name="Picture 5" descr="Context-Managers--the-Python-with-Statement_Watermarked"/>
          <p:cNvPicPr>
            <a:picLocks noChangeAspect="1"/>
          </p:cNvPicPr>
          <p:nvPr/>
        </p:nvPicPr>
        <p:blipFill>
          <a:blip r:embed="rId7"/>
          <a:srcRect b="14544"/>
          <a:stretch>
            <a:fillRect/>
          </a:stretch>
        </p:blipFill>
        <p:spPr>
          <a:xfrm>
            <a:off x="6555105" y="962660"/>
            <a:ext cx="5386705" cy="2956560"/>
          </a:xfrm>
          <a:prstGeom prst="rect">
            <a:avLst/>
          </a:prstGeom>
        </p:spPr>
      </p:pic>
      <p:sp>
        <p:nvSpPr>
          <p:cNvPr id="19" name="Rectangles 18"/>
          <p:cNvSpPr/>
          <p:nvPr>
            <p:custDataLst>
              <p:tags r:id="rId8"/>
            </p:custDataLst>
          </p:nvPr>
        </p:nvSpPr>
        <p:spPr>
          <a:xfrm>
            <a:off x="6554470" y="3999865"/>
            <a:ext cx="5411470" cy="263207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500" b="1" dirty="0">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Common Use Cases for the with Statement in Python:</a:t>
            </a:r>
            <a:endParaRPr lang="en-US" sz="1500" b="1" dirty="0">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1. File Handling</a:t>
            </a:r>
            <a:endPar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2. Managing Database Connections</a:t>
            </a:r>
            <a:endPar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3. Working with Locks in Multithreading</a:t>
            </a:r>
            <a:endPar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4. Opening and Closing Files in Binary Mode</a:t>
            </a:r>
            <a:endPar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5. Managing Temporary Files or Directories</a:t>
            </a:r>
            <a:endParaRPr lang="en-US" sz="1300" dirty="0">
              <a:solidFill>
                <a:schemeClr val="bg1"/>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sp>
        <p:nvSpPr>
          <p:cNvPr id="12" name="Flowchart: Alternate Process 11"/>
          <p:cNvSpPr/>
          <p:nvPr>
            <p:custDataLst>
              <p:tags r:id="rId9"/>
            </p:custDataLst>
          </p:nvPr>
        </p:nvSpPr>
        <p:spPr>
          <a:xfrm>
            <a:off x="761365" y="2633980"/>
            <a:ext cx="4998085" cy="92964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with </a:t>
            </a:r>
            <a:r>
              <a:rPr lang="en-US" sz="1200" b="1">
                <a:solidFill>
                  <a:srgbClr val="FFFF00"/>
                </a:solidFill>
                <a:latin typeface="Microsoft YaHei UI" panose="020B0503020204020204" charset="-122"/>
                <a:ea typeface="Microsoft YaHei UI" panose="020B0503020204020204" charset="-122"/>
                <a:sym typeface="+mn-ea"/>
              </a:rPr>
              <a:t>open</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'example.txt'</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'r'</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as </a:t>
            </a:r>
            <a:r>
              <a:rPr lang="en-US" sz="1200" b="1">
                <a:latin typeface="Microsoft YaHei UI" panose="020B0503020204020204" charset="-122"/>
                <a:ea typeface="Microsoft YaHei UI" panose="020B0503020204020204" charset="-122"/>
                <a:sym typeface="+mn-ea"/>
              </a:rPr>
              <a:t>file:</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content = </a:t>
            </a:r>
            <a:r>
              <a:rPr lang="en-US" sz="1200" b="1">
                <a:solidFill>
                  <a:srgbClr val="92D050"/>
                </a:solidFill>
                <a:latin typeface="Microsoft YaHei UI" panose="020B0503020204020204" charset="-122"/>
                <a:ea typeface="Microsoft YaHei UI" panose="020B0503020204020204" charset="-122"/>
                <a:sym typeface="+mn-ea"/>
              </a:rPr>
              <a:t>file</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read</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(content)</a:t>
            </a:r>
            <a:endParaRPr lang="en-US" sz="1200" b="1">
              <a:latin typeface="Microsoft YaHei UI" panose="020B0503020204020204" charset="-122"/>
              <a:ea typeface="Microsoft YaHei UI" panose="020B0503020204020204" charset="-122"/>
              <a:sym typeface="+mn-ea"/>
            </a:endParaRPr>
          </a:p>
        </p:txBody>
      </p:sp>
      <p:sp>
        <p:nvSpPr>
          <p:cNvPr id="13" name="Flowchart: Alternate Process 12"/>
          <p:cNvSpPr/>
          <p:nvPr>
            <p:custDataLst>
              <p:tags r:id="rId10"/>
            </p:custDataLst>
          </p:nvPr>
        </p:nvSpPr>
        <p:spPr>
          <a:xfrm>
            <a:off x="659765" y="5256530"/>
            <a:ext cx="4998085" cy="100393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with </a:t>
            </a:r>
            <a:r>
              <a:rPr lang="en-US" sz="1200" b="1">
                <a:solidFill>
                  <a:srgbClr val="FFFF00"/>
                </a:solidFill>
                <a:latin typeface="Microsoft YaHei UI" panose="020B0503020204020204" charset="-122"/>
                <a:ea typeface="Microsoft YaHei UI" panose="020B0503020204020204" charset="-122"/>
                <a:sym typeface="+mn-ea"/>
              </a:rPr>
              <a:t>open</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'example.txt'</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'w'</a:t>
            </a: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as </a:t>
            </a:r>
            <a:r>
              <a:rPr lang="en-US" sz="1200" b="1">
                <a:latin typeface="Microsoft YaHei UI" panose="020B0503020204020204" charset="-122"/>
                <a:ea typeface="Microsoft YaHei UI" panose="020B0503020204020204" charset="-122"/>
                <a:sym typeface="+mn-ea"/>
              </a:rPr>
              <a:t>file:</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92D050"/>
                </a:solidFill>
                <a:latin typeface="Microsoft YaHei UI" panose="020B0503020204020204" charset="-122"/>
                <a:ea typeface="Microsoft YaHei UI" panose="020B0503020204020204" charset="-122"/>
                <a:sym typeface="+mn-ea"/>
              </a:rPr>
              <a:t>file</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write</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'Hello</a:t>
            </a:r>
            <a:r>
              <a:rPr lang="en-US" sz="1200" b="1">
                <a:latin typeface="Microsoft YaHei UI" panose="020B0503020204020204" charset="-122"/>
                <a:ea typeface="Microsoft YaHei UI" panose="020B0503020204020204" charset="-122"/>
                <a:sym typeface="+mn-ea"/>
              </a:rPr>
              <a:t>, </a:t>
            </a:r>
            <a:r>
              <a:rPr lang="en-US" sz="1200" b="1">
                <a:solidFill>
                  <a:srgbClr val="00B050"/>
                </a:solidFill>
                <a:latin typeface="Microsoft YaHei UI" panose="020B0503020204020204" charset="-122"/>
                <a:ea typeface="Microsoft YaHei UI" panose="020B0503020204020204" charset="-122"/>
                <a:sym typeface="+mn-ea"/>
              </a:rPr>
              <a:t>World!'</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At this point, the file is automatically closed.</a:t>
            </a:r>
            <a:endParaRPr lang="en-US" sz="1200" b="1">
              <a:solidFill>
                <a:srgbClr val="00B050"/>
              </a:solidFill>
              <a:latin typeface="Microsoft YaHei UI" panose="020B0503020204020204" charset="-122"/>
              <a:ea typeface="Microsoft YaHei UI" panose="020B0503020204020204" charset="-122"/>
              <a:sym typeface="+mn-ea"/>
            </a:endParaRPr>
          </a:p>
        </p:txBody>
      </p:sp>
      <p:pic>
        <p:nvPicPr>
          <p:cNvPr id="34" name="Content Placeholder 2" descr="image (1)"/>
          <p:cNvPicPr>
            <a:picLocks noChangeAspect="1"/>
          </p:cNvPicPr>
          <p:nvPr>
            <p:custDataLst>
              <p:tags r:id="rId11"/>
            </p:custDataLst>
          </p:nvPr>
        </p:nvPicPr>
        <p:blipFill>
          <a:blip r:embed="rId12"/>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animBg="1"/>
      <p:bldP spid="13" grpId="0" bldLvl="0" animBg="1"/>
      <p:bldP spid="13"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download (24)"/>
          <p:cNvPicPr>
            <a:picLocks noGrp="1" noChangeAspect="1"/>
          </p:cNvPicPr>
          <p:nvPr>
            <p:ph idx="1"/>
          </p:nvPr>
        </p:nvPicPr>
        <p:blipFill>
          <a:blip r:embed="rId1"/>
          <a:stretch>
            <a:fillRect/>
          </a:stretch>
        </p:blipFill>
        <p:spPr>
          <a:xfrm>
            <a:off x="0" y="-55245"/>
            <a:ext cx="12192000" cy="6913245"/>
          </a:xfrm>
          <a:prstGeom prst="rect">
            <a:avLst/>
          </a:prstGeom>
        </p:spPr>
      </p:pic>
      <p:sp>
        <p:nvSpPr>
          <p:cNvPr id="12" name="Text Box 11"/>
          <p:cNvSpPr txBox="1"/>
          <p:nvPr/>
        </p:nvSpPr>
        <p:spPr>
          <a:xfrm>
            <a:off x="921385" y="1635125"/>
            <a:ext cx="4444365" cy="829945"/>
          </a:xfrm>
          <a:prstGeom prst="rect">
            <a:avLst/>
          </a:prstGeom>
          <a:noFill/>
        </p:spPr>
        <p:txBody>
          <a:bodyPr wrap="square" rtlCol="0">
            <a:spAutoFit/>
          </a:bodyPr>
          <a:lstStyle/>
          <a:p>
            <a:r>
              <a:rPr lang="en-US" sz="4800">
                <a:ln w="9525" cmpd="sng">
                  <a:solidFill>
                    <a:schemeClr val="bg1"/>
                  </a:solidFill>
                  <a:prstDash val="solid"/>
                </a:ln>
                <a:solidFill>
                  <a:srgbClr val="70AD47">
                    <a:tint val="1000"/>
                  </a:srgbClr>
                </a:solidFill>
                <a:effectLst>
                  <a:glow rad="38100">
                    <a:schemeClr val="accent1">
                      <a:alpha val="40000"/>
                    </a:schemeClr>
                  </a:glow>
                </a:effectLst>
              </a:rPr>
              <a:t>&amp; Packages</a:t>
            </a:r>
            <a:endParaRPr lang="en-US" sz="4800">
              <a:ln w="9525" cmpd="sng">
                <a:solidFill>
                  <a:schemeClr val="bg1"/>
                </a:solidFill>
                <a:prstDash val="solid"/>
              </a:ln>
              <a:solidFill>
                <a:srgbClr val="70AD47">
                  <a:tint val="1000"/>
                </a:srgbClr>
              </a:solidFill>
              <a:effectLst>
                <a:glow rad="38100">
                  <a:schemeClr val="accent1">
                    <a:alpha val="40000"/>
                  </a:schemeClr>
                </a:glow>
              </a:effectLst>
            </a:endParaRPr>
          </a:p>
        </p:txBody>
      </p:sp>
      <p:grpSp>
        <p:nvGrpSpPr>
          <p:cNvPr id="50" name="Group 49"/>
          <p:cNvGrpSpPr/>
          <p:nvPr/>
        </p:nvGrpSpPr>
        <p:grpSpPr>
          <a:xfrm>
            <a:off x="0" y="396240"/>
            <a:ext cx="12192000" cy="6461760"/>
            <a:chOff x="0" y="624"/>
            <a:chExt cx="19200" cy="10176"/>
          </a:xfrm>
        </p:grpSpPr>
        <p:sp>
          <p:nvSpPr>
            <p:cNvPr id="30" name="Rectangles 29"/>
            <p:cNvSpPr/>
            <p:nvPr/>
          </p:nvSpPr>
          <p:spPr>
            <a:xfrm>
              <a:off x="892" y="10466"/>
              <a:ext cx="2716"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4" name="Rectangles 33"/>
            <p:cNvSpPr/>
            <p:nvPr/>
          </p:nvSpPr>
          <p:spPr>
            <a:xfrm>
              <a:off x="17858" y="8663"/>
              <a:ext cx="1342" cy="322"/>
            </a:xfrm>
            <a:prstGeom prst="rect">
              <a:avLst/>
            </a:prstGeom>
            <a:solidFill>
              <a:srgbClr val="0287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17462" y="2168"/>
              <a:ext cx="17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16576" y="2168"/>
              <a:ext cx="697"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16049" y="2168"/>
              <a:ext cx="3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9" name="Rectangles 38"/>
            <p:cNvSpPr/>
            <p:nvPr/>
          </p:nvSpPr>
          <p:spPr>
            <a:xfrm>
              <a:off x="6482" y="8029"/>
              <a:ext cx="2060" cy="322"/>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0" name="Rectangles 39"/>
            <p:cNvSpPr/>
            <p:nvPr/>
          </p:nvSpPr>
          <p:spPr>
            <a:xfrm>
              <a:off x="4883" y="4156"/>
              <a:ext cx="3348" cy="322"/>
            </a:xfrm>
            <a:prstGeom prst="rect">
              <a:avLst/>
            </a:prstGeom>
            <a:solidFill>
              <a:srgbClr val="00ABB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1" name="Rectangles 40"/>
            <p:cNvSpPr/>
            <p:nvPr/>
          </p:nvSpPr>
          <p:spPr>
            <a:xfrm>
              <a:off x="3769" y="10466"/>
              <a:ext cx="697"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2" name="Rectangles 41"/>
            <p:cNvSpPr/>
            <p:nvPr/>
          </p:nvSpPr>
          <p:spPr>
            <a:xfrm>
              <a:off x="4627" y="10478"/>
              <a:ext cx="33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3" name="Rectangles 42"/>
            <p:cNvSpPr/>
            <p:nvPr/>
          </p:nvSpPr>
          <p:spPr>
            <a:xfrm>
              <a:off x="0" y="8437"/>
              <a:ext cx="1440" cy="322"/>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5" name="Rectangles 44"/>
            <p:cNvSpPr/>
            <p:nvPr/>
          </p:nvSpPr>
          <p:spPr>
            <a:xfrm>
              <a:off x="3458" y="624"/>
              <a:ext cx="1008" cy="322"/>
            </a:xfrm>
            <a:prstGeom prst="rect">
              <a:avLst/>
            </a:prstGeom>
            <a:solidFill>
              <a:srgbClr val="00A7B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6" name="Rectangles 45"/>
            <p:cNvSpPr/>
            <p:nvPr/>
          </p:nvSpPr>
          <p:spPr>
            <a:xfrm>
              <a:off x="4576" y="624"/>
              <a:ext cx="413" cy="322"/>
            </a:xfrm>
            <a:prstGeom prst="rect">
              <a:avLst/>
            </a:prstGeom>
            <a:solidFill>
              <a:srgbClr val="FFCB4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7" name="Rectangles 46"/>
            <p:cNvSpPr/>
            <p:nvPr/>
          </p:nvSpPr>
          <p:spPr>
            <a:xfrm>
              <a:off x="223" y="624"/>
              <a:ext cx="3125" cy="322"/>
            </a:xfrm>
            <a:prstGeom prst="rect">
              <a:avLst/>
            </a:prstGeom>
            <a:solidFill>
              <a:srgbClr val="00A7B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8" name="Rectangles 47"/>
            <p:cNvSpPr/>
            <p:nvPr/>
          </p:nvSpPr>
          <p:spPr>
            <a:xfrm>
              <a:off x="0" y="624"/>
              <a:ext cx="120" cy="322"/>
            </a:xfrm>
            <a:prstGeom prst="rect">
              <a:avLst/>
            </a:prstGeom>
            <a:solidFill>
              <a:srgbClr val="00A7B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9" name="Rectangles 48"/>
            <p:cNvSpPr/>
            <p:nvPr/>
          </p:nvSpPr>
          <p:spPr>
            <a:xfrm>
              <a:off x="14836" y="9812"/>
              <a:ext cx="4364" cy="322"/>
            </a:xfrm>
            <a:prstGeom prst="rect">
              <a:avLst/>
            </a:prstGeom>
            <a:pattFill prst="pct50">
              <a:fgClr>
                <a:srgbClr val="008AB2"/>
              </a:fgClr>
              <a:bgClr>
                <a:srgbClr val="389DC3"/>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51" name="Content Placeholder 26" descr="Picture1"/>
          <p:cNvPicPr>
            <a:picLocks noChangeAspect="1"/>
          </p:cNvPicPr>
          <p:nvPr/>
        </p:nvPicPr>
        <p:blipFill>
          <a:blip r:embed="rId2"/>
          <a:stretch>
            <a:fillRect/>
          </a:stretch>
        </p:blipFill>
        <p:spPr>
          <a:xfrm>
            <a:off x="11277600" y="34290"/>
            <a:ext cx="1062355" cy="1062355"/>
          </a:xfrm>
          <a:prstGeom prst="rect">
            <a:avLst/>
          </a:prstGeom>
        </p:spPr>
      </p:pic>
      <p:pic>
        <p:nvPicPr>
          <p:cNvPr id="2"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5" name="Group 4"/>
          <p:cNvGrpSpPr/>
          <p:nvPr/>
        </p:nvGrpSpPr>
        <p:grpSpPr>
          <a:xfrm>
            <a:off x="172720" y="216535"/>
            <a:ext cx="5847080" cy="725170"/>
            <a:chOff x="272" y="341"/>
            <a:chExt cx="9208" cy="1142"/>
          </a:xfrm>
        </p:grpSpPr>
        <p:sp>
          <p:nvSpPr>
            <p:cNvPr id="6" name="Rectangles 5"/>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6"/>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MODULES &amp; PACKAGES</a:t>
              </a:r>
              <a:endParaRPr lang="en-US" sz="3200"/>
            </a:p>
          </p:txBody>
        </p:sp>
      </p:grpSp>
      <p:sp>
        <p:nvSpPr>
          <p:cNvPr id="26" name="Rectangles 25"/>
          <p:cNvSpPr/>
          <p:nvPr>
            <p:custDataLst>
              <p:tags r:id="rId7"/>
            </p:custDataLst>
          </p:nvPr>
        </p:nvSpPr>
        <p:spPr>
          <a:xfrm>
            <a:off x="274320" y="965200"/>
            <a:ext cx="5563235"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sym typeface="+mn-ea"/>
              </a:rPr>
              <a:t>MODULES &amp; PACKAGES</a:t>
            </a:r>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a:solidFill>
                  <a:schemeClr val="bg1"/>
                </a:solidFill>
                <a:latin typeface="Microsoft YaHei UI" panose="020B0503020204020204" charset="-122"/>
                <a:ea typeface="Microsoft YaHei UI" panose="020B0503020204020204" charset="-122"/>
              </a:rPr>
              <a:t>In Python, modules and packages are essential concepts for organizing and structuring code, enabling code reuse and maintainability.</a:t>
            </a:r>
            <a:endParaRPr lang="en-US" sz="1300">
              <a:solidFill>
                <a:schemeClr val="bg1"/>
              </a:solidFill>
              <a:latin typeface="Microsoft YaHei UI" panose="020B0503020204020204" charset="-122"/>
              <a:ea typeface="Microsoft YaHei UI" panose="020B0503020204020204" charset="-122"/>
            </a:endParaRPr>
          </a:p>
          <a:p>
            <a:pPr algn="l"/>
            <a:endParaRPr lang="en-US" sz="1300">
              <a:solidFill>
                <a:schemeClr val="bg1"/>
              </a:solidFill>
              <a:latin typeface="Microsoft YaHei UI" panose="020B0503020204020204" charset="-122"/>
              <a:ea typeface="Microsoft YaHei UI" panose="020B0503020204020204" charset="-122"/>
            </a:endParaRPr>
          </a:p>
          <a:p>
            <a:pPr algn="l"/>
            <a:r>
              <a:rPr lang="en-US" sz="1600" b="1">
                <a:solidFill>
                  <a:srgbClr val="FA005A"/>
                </a:solidFill>
                <a:latin typeface="Microsoft YaHei UI" panose="020B0503020204020204" charset="-122"/>
                <a:ea typeface="Microsoft YaHei UI" panose="020B0503020204020204" charset="-122"/>
              </a:rPr>
              <a:t>Importance:</a:t>
            </a:r>
            <a:endParaRPr lang="en-US" sz="1600" b="1">
              <a:solidFill>
                <a:srgbClr val="FA005A"/>
              </a:solidFill>
              <a:latin typeface="Microsoft YaHei UI" panose="020B0503020204020204" charset="-122"/>
              <a:ea typeface="Microsoft YaHei UI" panose="020B0503020204020204" charset="-122"/>
            </a:endParaRPr>
          </a:p>
          <a:p>
            <a:pPr algn="l">
              <a:lnSpc>
                <a:spcPct val="110000"/>
              </a:lnSpc>
            </a:pPr>
            <a:r>
              <a:rPr lang="en-US" sz="1300" b="1" dirty="0">
                <a:solidFill>
                  <a:srgbClr val="FFC000"/>
                </a:solidFill>
                <a:latin typeface="Microsoft YaHei UI" panose="020B0503020204020204" charset="-122"/>
                <a:ea typeface="Microsoft YaHei UI" panose="020B0503020204020204" charset="-122"/>
                <a:sym typeface="+mn-ea"/>
              </a:rPr>
              <a:t>1. Code Organization: </a:t>
            </a:r>
            <a:endParaRPr lang="en-US" sz="1300" b="1" dirty="0">
              <a:solidFill>
                <a:srgbClr val="FFC000"/>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Packages and modules help structure code logically, making it easier to manage and navigate large codebases.</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b="1" dirty="0">
                <a:solidFill>
                  <a:srgbClr val="FFC000"/>
                </a:solidFill>
                <a:latin typeface="Microsoft YaHei UI" panose="020B0503020204020204" charset="-122"/>
                <a:ea typeface="Microsoft YaHei UI" panose="020B0503020204020204" charset="-122"/>
                <a:sym typeface="+mn-ea"/>
              </a:rPr>
              <a:t>2. Reusability: </a:t>
            </a:r>
            <a:endParaRPr lang="en-US" sz="1300" b="1" dirty="0">
              <a:solidFill>
                <a:srgbClr val="FFC000"/>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They promote code reuse by allowing developers to create reusable functions and classes, reducing redundancy and saving development time.</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b="1" dirty="0">
                <a:solidFill>
                  <a:srgbClr val="FFC000"/>
                </a:solidFill>
                <a:latin typeface="Microsoft YaHei UI" panose="020B0503020204020204" charset="-122"/>
                <a:ea typeface="Microsoft YaHei UI" panose="020B0503020204020204" charset="-122"/>
                <a:sym typeface="+mn-ea"/>
              </a:rPr>
              <a:t>3. Namespace Management:</a:t>
            </a:r>
            <a:endParaRPr lang="en-US" sz="1300" b="1" dirty="0">
              <a:solidFill>
                <a:srgbClr val="FFC000"/>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Packages provide a namespace for modules, preventing naming conflicts and allowing for cleaner, more organized code.</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b="1" dirty="0">
                <a:solidFill>
                  <a:srgbClr val="FFC000"/>
                </a:solidFill>
                <a:latin typeface="Microsoft YaHei UI" panose="020B0503020204020204" charset="-122"/>
                <a:ea typeface="Microsoft YaHei UI" panose="020B0503020204020204" charset="-122"/>
                <a:sym typeface="+mn-ea"/>
              </a:rPr>
              <a:t>4. Access to Libraries:</a:t>
            </a:r>
            <a:r>
              <a:rPr lang="en-US" sz="1300" dirty="0">
                <a:solidFill>
                  <a:srgbClr val="FFC000"/>
                </a:solidFill>
                <a:latin typeface="Microsoft YaHei UI" panose="020B0503020204020204" charset="-122"/>
                <a:ea typeface="Microsoft YaHei UI" panose="020B0503020204020204" charset="-122"/>
                <a:sym typeface="+mn-ea"/>
              </a:rPr>
              <a:t> </a:t>
            </a:r>
            <a:endParaRPr lang="en-US" sz="1300" dirty="0">
              <a:solidFill>
                <a:srgbClr val="FFC000"/>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The Python Package Index (PyPI) offers a vast ecosystem of third-party packages, enabling developers to leverage existing solutions and accelerate development.</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b="1" dirty="0">
                <a:solidFill>
                  <a:srgbClr val="FFC000"/>
                </a:solidFill>
                <a:latin typeface="Microsoft YaHei UI" panose="020B0503020204020204" charset="-122"/>
                <a:ea typeface="Microsoft YaHei UI" panose="020B0503020204020204" charset="-122"/>
                <a:sym typeface="+mn-ea"/>
              </a:rPr>
              <a:t>5. Improved Maintenance:</a:t>
            </a:r>
            <a:r>
              <a:rPr lang="en-US" sz="1300" dirty="0">
                <a:solidFill>
                  <a:srgbClr val="FFC000"/>
                </a:solidFill>
                <a:latin typeface="Microsoft YaHei UI" panose="020B0503020204020204" charset="-122"/>
                <a:ea typeface="Microsoft YaHei UI" panose="020B0503020204020204" charset="-122"/>
                <a:sym typeface="+mn-ea"/>
              </a:rPr>
              <a:t> </a:t>
            </a:r>
            <a:endParaRPr lang="en-US" sz="1300" dirty="0">
              <a:solidFill>
                <a:srgbClr val="FFC000"/>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Well-structured packages and modules enhance maintainability and documentation, making it easier to update and manage code over time.</a:t>
            </a:r>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pic>
        <p:nvPicPr>
          <p:cNvPr id="9" name="Picture 8"/>
          <p:cNvPicPr>
            <a:picLocks noChangeAspect="1"/>
          </p:cNvPicPr>
          <p:nvPr/>
        </p:nvPicPr>
        <p:blipFill>
          <a:blip r:embed="rId8"/>
          <a:stretch>
            <a:fillRect/>
          </a:stretch>
        </p:blipFill>
        <p:spPr>
          <a:xfrm>
            <a:off x="6019800" y="941070"/>
            <a:ext cx="5998845" cy="5669280"/>
          </a:xfrm>
          <a:prstGeom prst="rect">
            <a:avLst/>
          </a:prstGeom>
        </p:spPr>
      </p:pic>
      <p:pic>
        <p:nvPicPr>
          <p:cNvPr id="34"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7" name="Group 6"/>
          <p:cNvGrpSpPr/>
          <p:nvPr/>
        </p:nvGrpSpPr>
        <p:grpSpPr>
          <a:xfrm>
            <a:off x="172720" y="216535"/>
            <a:ext cx="5847080" cy="725170"/>
            <a:chOff x="272" y="341"/>
            <a:chExt cx="9208" cy="1142"/>
          </a:xfrm>
        </p:grpSpPr>
        <p:sp>
          <p:nvSpPr>
            <p:cNvPr id="9" name="Rectangles 8"/>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custDataLst>
                <p:tags r:id="rId6"/>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MODULES</a:t>
              </a:r>
              <a:endParaRPr lang="en-US" sz="3200"/>
            </a:p>
          </p:txBody>
        </p:sp>
      </p:grpSp>
      <p:sp>
        <p:nvSpPr>
          <p:cNvPr id="26" name="Rectangles 25"/>
          <p:cNvSpPr/>
          <p:nvPr>
            <p:custDataLst>
              <p:tags r:id="rId7"/>
            </p:custDataLst>
          </p:nvPr>
        </p:nvSpPr>
        <p:spPr>
          <a:xfrm>
            <a:off x="274320" y="965200"/>
            <a:ext cx="588518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MODULES:</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b="1">
                <a:solidFill>
                  <a:srgbClr val="FA005A"/>
                </a:solidFill>
                <a:latin typeface="Microsoft YaHei UI" panose="020B0503020204020204" charset="-122"/>
                <a:ea typeface="Microsoft YaHei UI" panose="020B0503020204020204" charset="-122"/>
                <a:sym typeface="+mn-ea"/>
              </a:rPr>
              <a:t>Definition</a:t>
            </a:r>
            <a:r>
              <a:rPr lang="en-US" sz="1300" dirty="0">
                <a:solidFill>
                  <a:srgbClr val="FF0000"/>
                </a:solidFill>
                <a:latin typeface="Microsoft YaHei UI" panose="020B0503020204020204" charset="-122"/>
                <a:ea typeface="Microsoft YaHei UI" panose="020B0503020204020204" charset="-122"/>
                <a:sym typeface="+mn-ea"/>
              </a:rPr>
              <a:t>:</a:t>
            </a:r>
            <a:r>
              <a:rPr lang="en-US" sz="1300" dirty="0">
                <a:solidFill>
                  <a:schemeClr val="bg1"/>
                </a:solidFill>
                <a:latin typeface="Microsoft YaHei UI" panose="020B0503020204020204" charset="-122"/>
                <a:ea typeface="Microsoft YaHei UI" panose="020B0503020204020204" charset="-122"/>
                <a:sym typeface="+mn-ea"/>
              </a:rPr>
              <a:t> A module is a file containing Python definitions and statements.</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b="1">
                <a:solidFill>
                  <a:srgbClr val="FA005A"/>
                </a:solidFill>
                <a:latin typeface="Microsoft YaHei UI" panose="020B0503020204020204" charset="-122"/>
                <a:ea typeface="Microsoft YaHei UI" panose="020B0503020204020204" charset="-122"/>
                <a:sym typeface="+mn-ea"/>
              </a:rPr>
              <a:t>Purpose</a:t>
            </a:r>
            <a:r>
              <a:rPr lang="en-US" sz="1300" dirty="0">
                <a:solidFill>
                  <a:srgbClr val="FF0000"/>
                </a:solidFill>
                <a:latin typeface="Microsoft YaHei UI" panose="020B0503020204020204" charset="-122"/>
                <a:ea typeface="Microsoft YaHei UI" panose="020B0503020204020204" charset="-122"/>
                <a:sym typeface="+mn-ea"/>
              </a:rPr>
              <a:t>:</a:t>
            </a:r>
            <a:r>
              <a:rPr lang="en-US" sz="1300" dirty="0">
                <a:solidFill>
                  <a:schemeClr val="bg1"/>
                </a:solidFill>
                <a:latin typeface="Microsoft YaHei UI" panose="020B0503020204020204" charset="-122"/>
                <a:ea typeface="Microsoft YaHei UI" panose="020B0503020204020204" charset="-122"/>
                <a:sym typeface="+mn-ea"/>
              </a:rPr>
              <a:t> Modules help organize code logically and promote code reuse.</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b="1" dirty="0">
                <a:solidFill>
                  <a:srgbClr val="FA005A"/>
                </a:solidFill>
                <a:latin typeface="Microsoft YaHei UI" panose="020B0503020204020204" charset="-122"/>
                <a:ea typeface="Microsoft YaHei UI" panose="020B0503020204020204" charset="-122"/>
                <a:sym typeface="+mn-ea"/>
              </a:rPr>
              <a:t>File Extension:</a:t>
            </a:r>
            <a:r>
              <a:rPr lang="en-US" sz="1300" dirty="0">
                <a:solidFill>
                  <a:schemeClr val="bg1"/>
                </a:solidFill>
                <a:latin typeface="Microsoft YaHei UI" panose="020B0503020204020204" charset="-122"/>
                <a:ea typeface="Microsoft YaHei UI" panose="020B0503020204020204" charset="-122"/>
                <a:sym typeface="+mn-ea"/>
              </a:rPr>
              <a:t> Modules have a</a:t>
            </a:r>
            <a:r>
              <a:rPr lang="en-US" sz="1300" b="1" dirty="0">
                <a:solidFill>
                  <a:schemeClr val="bg1"/>
                </a:solidFill>
                <a:latin typeface="Microsoft YaHei UI" panose="020B0503020204020204" charset="-122"/>
                <a:ea typeface="Microsoft YaHei UI" panose="020B0503020204020204" charset="-122"/>
                <a:sym typeface="+mn-ea"/>
              </a:rPr>
              <a:t> .py</a:t>
            </a:r>
            <a:r>
              <a:rPr lang="en-US" sz="1300" dirty="0">
                <a:solidFill>
                  <a:schemeClr val="bg1"/>
                </a:solidFill>
                <a:latin typeface="Microsoft YaHei UI" panose="020B0503020204020204" charset="-122"/>
                <a:ea typeface="Microsoft YaHei UI" panose="020B0503020204020204" charset="-122"/>
                <a:sym typeface="+mn-ea"/>
              </a:rPr>
              <a:t> extension.</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b="1" dirty="0">
                <a:solidFill>
                  <a:srgbClr val="FA005A"/>
                </a:solidFill>
                <a:latin typeface="Microsoft YaHei UI" panose="020B0503020204020204" charset="-122"/>
                <a:ea typeface="Microsoft YaHei UI" panose="020B0503020204020204" charset="-122"/>
                <a:sym typeface="+mn-ea"/>
              </a:rPr>
              <a:t>User defined modules:</a:t>
            </a:r>
            <a:endParaRPr lang="en-US" sz="1300" b="1" dirty="0">
              <a:solidFill>
                <a:srgbClr val="FA005A"/>
              </a:solidFill>
              <a:latin typeface="Microsoft YaHei UI" panose="020B0503020204020204" charset="-122"/>
              <a:ea typeface="Microsoft YaHei UI" panose="020B0503020204020204" charset="-122"/>
              <a:sym typeface="+mn-ea"/>
            </a:endParaRPr>
          </a:p>
          <a:p>
            <a:pPr algn="l">
              <a:lnSpc>
                <a:spcPct val="110000"/>
              </a:lnSpc>
            </a:pPr>
            <a:r>
              <a:rPr lang="en-US" sz="1300" dirty="0">
                <a:solidFill>
                  <a:schemeClr val="bg1"/>
                </a:solidFill>
                <a:latin typeface="Microsoft YaHei UI" panose="020B0503020204020204" charset="-122"/>
                <a:ea typeface="Microsoft YaHei UI" panose="020B0503020204020204" charset="-122"/>
                <a:sym typeface="+mn-ea"/>
              </a:rPr>
              <a:t>User-defined modules are Python files created by programmers to organize and reuse code. These modules can contain functions, classes, variables, and other objects that can be imported into other programs.</a:t>
            </a:r>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r>
              <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a:t>
            </a:r>
            <a:r>
              <a:rPr lang="en-US" sz="1300" b="1" dirty="0">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filename: calculator.py</a:t>
            </a:r>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sp>
        <p:nvSpPr>
          <p:cNvPr id="8" name="Flowchart: Alternate Process 7"/>
          <p:cNvSpPr/>
          <p:nvPr>
            <p:custDataLst>
              <p:tags r:id="rId8"/>
            </p:custDataLst>
          </p:nvPr>
        </p:nvSpPr>
        <p:spPr>
          <a:xfrm>
            <a:off x="794385" y="3952240"/>
            <a:ext cx="4998085" cy="263144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add</a:t>
            </a:r>
            <a:r>
              <a:rPr lang="en-US" sz="1200" b="1">
                <a:latin typeface="Microsoft YaHei UI" panose="020B0503020204020204" charset="-122"/>
                <a:ea typeface="Microsoft YaHei UI" panose="020B0503020204020204" charset="-122"/>
                <a:sym typeface="+mn-ea"/>
              </a:rPr>
              <a:t>(a, b):</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return </a:t>
            </a:r>
            <a:r>
              <a:rPr lang="en-US" sz="1200" b="1">
                <a:latin typeface="Microsoft YaHei UI" panose="020B0503020204020204" charset="-122"/>
                <a:ea typeface="Microsoft YaHei UI" panose="020B0503020204020204" charset="-122"/>
                <a:sym typeface="+mn-ea"/>
              </a:rPr>
              <a:t>a </a:t>
            </a:r>
            <a:r>
              <a:rPr lang="en-US" sz="1200" b="1">
                <a:solidFill>
                  <a:srgbClr val="FFC00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b</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subtract</a:t>
            </a:r>
            <a:r>
              <a:rPr lang="en-US" sz="1200" b="1">
                <a:latin typeface="Microsoft YaHei UI" panose="020B0503020204020204" charset="-122"/>
                <a:ea typeface="Microsoft YaHei UI" panose="020B0503020204020204" charset="-122"/>
                <a:sym typeface="+mn-ea"/>
              </a:rPr>
              <a:t>(a, b):</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return </a:t>
            </a:r>
            <a:r>
              <a:rPr lang="en-US" sz="1200" b="1">
                <a:latin typeface="Microsoft YaHei UI" panose="020B0503020204020204" charset="-122"/>
                <a:ea typeface="Microsoft YaHei UI" panose="020B0503020204020204" charset="-122"/>
                <a:sym typeface="+mn-ea"/>
              </a:rPr>
              <a:t>a </a:t>
            </a:r>
            <a:r>
              <a:rPr lang="en-US" sz="1200" b="1">
                <a:solidFill>
                  <a:srgbClr val="FFC000"/>
                </a:solidFill>
                <a:latin typeface="Microsoft YaHei UI" panose="020B0503020204020204" charset="-122"/>
                <a:ea typeface="Microsoft YaHei UI" panose="020B0503020204020204" charset="-122"/>
                <a:sym typeface="+mn-ea"/>
              </a:rPr>
              <a:t>- </a:t>
            </a:r>
            <a:r>
              <a:rPr lang="en-US" sz="1200" b="1">
                <a:latin typeface="Microsoft YaHei UI" panose="020B0503020204020204" charset="-122"/>
                <a:ea typeface="Microsoft YaHei UI" panose="020B0503020204020204" charset="-122"/>
                <a:sym typeface="+mn-ea"/>
              </a:rPr>
              <a:t>b</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multiply</a:t>
            </a:r>
            <a:r>
              <a:rPr lang="en-US" sz="1200" b="1">
                <a:latin typeface="Microsoft YaHei UI" panose="020B0503020204020204" charset="-122"/>
                <a:ea typeface="Microsoft YaHei UI" panose="020B0503020204020204" charset="-122"/>
                <a:sym typeface="+mn-ea"/>
              </a:rPr>
              <a:t>(a, b):</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return </a:t>
            </a:r>
            <a:r>
              <a:rPr lang="en-US" sz="1200" b="1">
                <a:latin typeface="Microsoft YaHei UI" panose="020B0503020204020204" charset="-122"/>
                <a:ea typeface="Microsoft YaHei UI" panose="020B0503020204020204" charset="-122"/>
                <a:sym typeface="+mn-ea"/>
              </a:rPr>
              <a:t>a </a:t>
            </a:r>
            <a:r>
              <a:rPr lang="en-US" sz="1200" b="1">
                <a:solidFill>
                  <a:srgbClr val="FFC000"/>
                </a:solidFill>
                <a:latin typeface="Microsoft YaHei UI" panose="020B0503020204020204" charset="-122"/>
                <a:ea typeface="Microsoft YaHei UI" panose="020B0503020204020204" charset="-122"/>
                <a:sym typeface="+mn-ea"/>
              </a:rPr>
              <a:t>* </a:t>
            </a:r>
            <a:r>
              <a:rPr lang="en-US" sz="1200" b="1">
                <a:latin typeface="Microsoft YaHei UI" panose="020B0503020204020204" charset="-122"/>
                <a:ea typeface="Microsoft YaHei UI" panose="020B0503020204020204" charset="-122"/>
                <a:sym typeface="+mn-ea"/>
              </a:rPr>
              <a:t>b</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def </a:t>
            </a:r>
            <a:r>
              <a:rPr lang="en-US" sz="1200" b="1">
                <a:solidFill>
                  <a:srgbClr val="FFFF00"/>
                </a:solidFill>
                <a:latin typeface="Microsoft YaHei UI" panose="020B0503020204020204" charset="-122"/>
                <a:ea typeface="Microsoft YaHei UI" panose="020B0503020204020204" charset="-122"/>
                <a:sym typeface="+mn-ea"/>
              </a:rPr>
              <a:t>divide</a:t>
            </a:r>
            <a:r>
              <a:rPr lang="en-US" sz="1200" b="1">
                <a:latin typeface="Microsoft YaHei UI" panose="020B0503020204020204" charset="-122"/>
                <a:ea typeface="Microsoft YaHei UI" panose="020B0503020204020204" charset="-122"/>
                <a:sym typeface="+mn-ea"/>
              </a:rPr>
              <a:t>(a, b):</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return </a:t>
            </a:r>
            <a:r>
              <a:rPr lang="en-US" sz="1200" b="1">
                <a:latin typeface="Microsoft YaHei UI" panose="020B0503020204020204" charset="-122"/>
                <a:ea typeface="Microsoft YaHei UI" panose="020B0503020204020204" charset="-122"/>
                <a:sym typeface="+mn-ea"/>
              </a:rPr>
              <a:t>a </a:t>
            </a:r>
            <a:r>
              <a:rPr lang="en-US" sz="1200" b="1">
                <a:solidFill>
                  <a:srgbClr val="FFC00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 b</a:t>
            </a:r>
            <a:endParaRPr lang="en-US" sz="1200" b="1">
              <a:latin typeface="Microsoft YaHei UI" panose="020B0503020204020204" charset="-122"/>
              <a:ea typeface="Microsoft YaHei UI" panose="020B0503020204020204" charset="-122"/>
              <a:sym typeface="+mn-ea"/>
            </a:endParaRPr>
          </a:p>
        </p:txBody>
      </p:sp>
      <p:pic>
        <p:nvPicPr>
          <p:cNvPr id="17" name="Picture 16" descr="Screenshot (473)"/>
          <p:cNvPicPr>
            <a:picLocks noChangeAspect="1"/>
          </p:cNvPicPr>
          <p:nvPr/>
        </p:nvPicPr>
        <p:blipFill>
          <a:blip r:embed="rId9"/>
          <a:srcRect l="29146" t="29148" r="29161" b="20796"/>
          <a:stretch>
            <a:fillRect/>
          </a:stretch>
        </p:blipFill>
        <p:spPr>
          <a:xfrm>
            <a:off x="6386830" y="965200"/>
            <a:ext cx="5570855" cy="2987040"/>
          </a:xfrm>
          <a:prstGeom prst="rect">
            <a:avLst/>
          </a:prstGeom>
        </p:spPr>
      </p:pic>
      <p:sp>
        <p:nvSpPr>
          <p:cNvPr id="19" name="Rectangles 18"/>
          <p:cNvSpPr/>
          <p:nvPr>
            <p:custDataLst>
              <p:tags r:id="rId10"/>
            </p:custDataLst>
          </p:nvPr>
        </p:nvSpPr>
        <p:spPr>
          <a:xfrm>
            <a:off x="6386830" y="4032885"/>
            <a:ext cx="5570220" cy="260159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a:t>
            </a:r>
            <a:r>
              <a:rPr lang="en-US" sz="1300" b="1" dirty="0">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 filename: service</a:t>
            </a:r>
            <a:r>
              <a:rPr lang="en-US" sz="1300" b="1" dirty="0">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.py</a:t>
            </a:r>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sp>
        <p:nvSpPr>
          <p:cNvPr id="20" name="Flowchart: Alternate Process 19"/>
          <p:cNvSpPr/>
          <p:nvPr>
            <p:custDataLst>
              <p:tags r:id="rId11"/>
            </p:custDataLst>
          </p:nvPr>
        </p:nvSpPr>
        <p:spPr>
          <a:xfrm>
            <a:off x="6683375" y="4527550"/>
            <a:ext cx="4998085" cy="18643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92D050"/>
                </a:solidFill>
                <a:latin typeface="Microsoft YaHei UI" panose="020B0503020204020204" charset="-122"/>
                <a:ea typeface="Microsoft YaHei UI" panose="020B0503020204020204" charset="-122"/>
                <a:sym typeface="+mn-ea"/>
              </a:rPr>
              <a:t>calculator</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result = </a:t>
            </a:r>
            <a:r>
              <a:rPr lang="en-US" sz="1200" b="1">
                <a:solidFill>
                  <a:srgbClr val="92D050"/>
                </a:solidFill>
                <a:latin typeface="Microsoft YaHei UI" panose="020B0503020204020204" charset="-122"/>
                <a:ea typeface="Microsoft YaHei UI" panose="020B0503020204020204" charset="-122"/>
                <a:sym typeface="+mn-ea"/>
              </a:rPr>
              <a:t>calculator</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add</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5</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3</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(result)  </a:t>
            </a:r>
            <a:r>
              <a:rPr lang="en-US" sz="1200" b="1">
                <a:solidFill>
                  <a:schemeClr val="bg1">
                    <a:lumMod val="75000"/>
                  </a:schemeClr>
                </a:solidFill>
                <a:latin typeface="Microsoft YaHei UI" panose="020B0503020204020204" charset="-122"/>
                <a:ea typeface="Microsoft YaHei UI" panose="020B0503020204020204" charset="-122"/>
                <a:sym typeface="+mn-ea"/>
              </a:rPr>
              <a:t># Output: 8</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result = </a:t>
            </a:r>
            <a:r>
              <a:rPr lang="en-US" sz="1200" b="1">
                <a:solidFill>
                  <a:srgbClr val="92D050"/>
                </a:solidFill>
                <a:latin typeface="Microsoft YaHei UI" panose="020B0503020204020204" charset="-122"/>
                <a:ea typeface="Microsoft YaHei UI" panose="020B0503020204020204" charset="-122"/>
                <a:sym typeface="+mn-ea"/>
              </a:rPr>
              <a:t>calculator</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subtract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10</a:t>
            </a:r>
            <a:r>
              <a:rPr lang="en-US" sz="1200" b="1">
                <a:latin typeface="Microsoft YaHei UI" panose="020B0503020204020204" charset="-122"/>
                <a:ea typeface="Microsoft YaHei UI" panose="020B0503020204020204" charset="-122"/>
                <a:sym typeface="+mn-ea"/>
              </a:rPr>
              <a:t>, </a:t>
            </a:r>
            <a:r>
              <a:rPr lang="en-US" sz="1200" b="1">
                <a:solidFill>
                  <a:srgbClr val="0070C0"/>
                </a:solidFill>
                <a:latin typeface="Microsoft YaHei UI" panose="020B0503020204020204" charset="-122"/>
                <a:ea typeface="Microsoft YaHei UI" panose="020B0503020204020204" charset="-122"/>
                <a:sym typeface="+mn-ea"/>
              </a:rPr>
              <a:t>4</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(result)  </a:t>
            </a:r>
            <a:r>
              <a:rPr lang="en-US" sz="1200" b="1">
                <a:solidFill>
                  <a:schemeClr val="bg1">
                    <a:lumMod val="75000"/>
                  </a:schemeClr>
                </a:solidFill>
                <a:latin typeface="Microsoft YaHei UI" panose="020B0503020204020204" charset="-122"/>
                <a:ea typeface="Microsoft YaHei UI" panose="020B0503020204020204" charset="-122"/>
                <a:sym typeface="+mn-ea"/>
              </a:rPr>
              <a:t># Output: 6</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pic>
        <p:nvPicPr>
          <p:cNvPr id="34" name="Content Placeholder 2" descr="image (1)"/>
          <p:cNvPicPr>
            <a:picLocks noChangeAspect="1"/>
          </p:cNvPicPr>
          <p:nvPr>
            <p:custDataLst>
              <p:tags r:id="rId12"/>
            </p:custDataLst>
          </p:nvPr>
        </p:nvPicPr>
        <p:blipFill>
          <a:blip r:embed="rId1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20" grpId="0" bldLvl="0" animBg="1"/>
      <p:bldP spid="20"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7" name="Group 6"/>
          <p:cNvGrpSpPr/>
          <p:nvPr/>
        </p:nvGrpSpPr>
        <p:grpSpPr>
          <a:xfrm>
            <a:off x="172720" y="216535"/>
            <a:ext cx="5847080" cy="725170"/>
            <a:chOff x="272" y="341"/>
            <a:chExt cx="9208" cy="1142"/>
          </a:xfrm>
        </p:grpSpPr>
        <p:sp>
          <p:nvSpPr>
            <p:cNvPr id="9" name="Rectangles 8"/>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ectangles 9"/>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custDataLst>
                <p:tags r:id="rId6"/>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MODULES</a:t>
              </a:r>
              <a:endParaRPr lang="en-US" sz="3200"/>
            </a:p>
          </p:txBody>
        </p:sp>
      </p:grpSp>
      <p:sp>
        <p:nvSpPr>
          <p:cNvPr id="26" name="Rectangles 25"/>
          <p:cNvSpPr/>
          <p:nvPr>
            <p:custDataLst>
              <p:tags r:id="rId7"/>
            </p:custDataLst>
          </p:nvPr>
        </p:nvSpPr>
        <p:spPr>
          <a:xfrm>
            <a:off x="274320" y="965200"/>
            <a:ext cx="564134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Built-in Modules:</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a:solidFill>
                  <a:schemeClr val="bg1"/>
                </a:solidFill>
                <a:latin typeface="Microsoft YaHei UI" panose="020B0503020204020204" charset="-122"/>
                <a:ea typeface="Microsoft YaHei UI" panose="020B0503020204020204" charset="-122"/>
                <a:sym typeface="+mn-ea"/>
              </a:rPr>
              <a:t>Python comes with a vast collection of built-in modules that provide a wide range of functionality. These modules are always available and ready to use in any Python program.</a:t>
            </a:r>
            <a:endParaRPr lang="en-US" sz="1300">
              <a:solidFill>
                <a:schemeClr val="bg1"/>
              </a:solidFill>
              <a:latin typeface="Microsoft YaHei UI" panose="020B0503020204020204" charset="-122"/>
              <a:ea typeface="Microsoft YaHei UI" panose="020B0503020204020204" charset="-122"/>
            </a:endParaRPr>
          </a:p>
        </p:txBody>
      </p:sp>
      <p:sp>
        <p:nvSpPr>
          <p:cNvPr id="4" name="Rectangles 3"/>
          <p:cNvSpPr/>
          <p:nvPr>
            <p:custDataLst>
              <p:tags r:id="rId8"/>
            </p:custDataLst>
          </p:nvPr>
        </p:nvSpPr>
        <p:spPr>
          <a:xfrm>
            <a:off x="6064250" y="976630"/>
            <a:ext cx="5885180"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MODULES:</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a:solidFill>
                  <a:schemeClr val="bg1"/>
                </a:solidFill>
                <a:latin typeface="Microsoft YaHei UI" panose="020B0503020204020204" charset="-122"/>
                <a:ea typeface="Microsoft YaHei UI" panose="020B0503020204020204" charset="-122"/>
                <a:sym typeface="+mn-ea"/>
              </a:rPr>
              <a:t>1. Importing the entire module:</a:t>
            </a: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r>
              <a:rPr lang="en-US" sz="1300">
                <a:solidFill>
                  <a:schemeClr val="bg1"/>
                </a:solidFill>
                <a:latin typeface="Microsoft YaHei UI" panose="020B0503020204020204" charset="-122"/>
                <a:ea typeface="Microsoft YaHei UI" panose="020B0503020204020204" charset="-122"/>
                <a:sym typeface="+mn-ea"/>
              </a:rPr>
              <a:t>2. Importing specific functions or variables from a module:</a:t>
            </a: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r>
              <a:rPr lang="en-US" sz="1300">
                <a:solidFill>
                  <a:schemeClr val="bg1"/>
                </a:solidFill>
                <a:latin typeface="Microsoft YaHei UI" panose="020B0503020204020204" charset="-122"/>
                <a:ea typeface="Microsoft YaHei UI" panose="020B0503020204020204" charset="-122"/>
              </a:rPr>
              <a:t>3. Importing all functions and variables from a module:</a:t>
            </a: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r>
              <a:rPr lang="en-US" sz="1300">
                <a:solidFill>
                  <a:schemeClr val="bg1"/>
                </a:solidFill>
                <a:latin typeface="Microsoft YaHei UI" panose="020B0503020204020204" charset="-122"/>
                <a:ea typeface="Microsoft YaHei UI" panose="020B0503020204020204" charset="-122"/>
              </a:rPr>
              <a:t>4. Importing a module with an alias:</a:t>
            </a: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r>
              <a:rPr lang="en-US" sz="1300">
                <a:solidFill>
                  <a:schemeClr val="bg1"/>
                </a:solidFill>
                <a:latin typeface="Microsoft YaHei UI" panose="020B0503020204020204" charset="-122"/>
                <a:ea typeface="Microsoft YaHei UI" panose="020B0503020204020204" charset="-122"/>
              </a:rPr>
              <a:t>5. Relative Imports (Within Packages)</a:t>
            </a: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a:p>
            <a:pPr algn="l">
              <a:lnSpc>
                <a:spcPct val="110000"/>
              </a:lnSpc>
            </a:pPr>
            <a:endParaRPr lang="en-US" sz="1300">
              <a:solidFill>
                <a:schemeClr val="bg1"/>
              </a:solidFill>
              <a:latin typeface="Microsoft YaHei UI" panose="020B0503020204020204" charset="-122"/>
              <a:ea typeface="Microsoft YaHei UI" panose="020B0503020204020204" charset="-122"/>
            </a:endParaRPr>
          </a:p>
        </p:txBody>
      </p:sp>
      <p:pic>
        <p:nvPicPr>
          <p:cNvPr id="34"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
        <p:nvSpPr>
          <p:cNvPr id="5" name="Flowchart: Alternate Process 4"/>
          <p:cNvSpPr/>
          <p:nvPr>
            <p:custDataLst>
              <p:tags r:id="rId11"/>
            </p:custDataLst>
          </p:nvPr>
        </p:nvSpPr>
        <p:spPr>
          <a:xfrm>
            <a:off x="566420" y="2110740"/>
            <a:ext cx="5062220" cy="207708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92D050"/>
                </a:solidFill>
                <a:latin typeface="Microsoft YaHei UI" panose="020B0503020204020204" charset="-122"/>
                <a:ea typeface="Microsoft YaHei UI" panose="020B0503020204020204" charset="-122"/>
                <a:sym typeface="+mn-ea"/>
              </a:rPr>
              <a:t>math</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result = </a:t>
            </a:r>
            <a:r>
              <a:rPr lang="en-US" sz="1200" b="1">
                <a:solidFill>
                  <a:srgbClr val="92D050"/>
                </a:solidFill>
                <a:latin typeface="Microsoft YaHei UI" panose="020B0503020204020204" charset="-122"/>
                <a:ea typeface="Microsoft YaHei UI" panose="020B0503020204020204" charset="-122"/>
                <a:sym typeface="+mn-ea"/>
              </a:rPr>
              <a:t>math</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sqrt</a:t>
            </a:r>
            <a:r>
              <a:rPr lang="en-US" sz="1200" b="1">
                <a:latin typeface="Microsoft YaHei UI" panose="020B0503020204020204" charset="-122"/>
                <a:ea typeface="Microsoft YaHei UI" panose="020B0503020204020204" charset="-122"/>
                <a:sym typeface="+mn-ea"/>
              </a:rPr>
              <a:t>(25)</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(result)  </a:t>
            </a:r>
            <a:r>
              <a:rPr lang="en-US" sz="1200" b="1">
                <a:solidFill>
                  <a:schemeClr val="bg1">
                    <a:lumMod val="75000"/>
                  </a:schemeClr>
                </a:solidFill>
                <a:latin typeface="Microsoft YaHei UI" panose="020B0503020204020204" charset="-122"/>
                <a:ea typeface="Microsoft YaHei UI" panose="020B0503020204020204" charset="-122"/>
                <a:sym typeface="+mn-ea"/>
              </a:rPr>
              <a:t># Output: 5.0</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result = </a:t>
            </a:r>
            <a:r>
              <a:rPr lang="en-US" sz="1200" b="1">
                <a:solidFill>
                  <a:srgbClr val="92D050"/>
                </a:solidFill>
                <a:latin typeface="Microsoft YaHei UI" panose="020B0503020204020204" charset="-122"/>
                <a:ea typeface="Microsoft YaHei UI" panose="020B0503020204020204" charset="-122"/>
                <a:sym typeface="+mn-ea"/>
              </a:rPr>
              <a:t>math</a:t>
            </a:r>
            <a:r>
              <a:rPr lang="en-US" sz="1200" b="1">
                <a:latin typeface="Microsoft YaHei UI" panose="020B0503020204020204" charset="-122"/>
                <a:ea typeface="Microsoft YaHei UI" panose="020B0503020204020204" charset="-122"/>
                <a:sym typeface="+mn-ea"/>
              </a:rPr>
              <a:t>.pi</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(result) </a:t>
            </a:r>
            <a:r>
              <a:rPr lang="en-US" sz="1200" b="1">
                <a:solidFill>
                  <a:schemeClr val="bg1">
                    <a:lumMod val="75000"/>
                  </a:schemeClr>
                </a:solidFill>
                <a:latin typeface="Microsoft YaHei UI" panose="020B0503020204020204" charset="-122"/>
                <a:ea typeface="Microsoft YaHei UI" panose="020B0503020204020204" charset="-122"/>
                <a:sym typeface="+mn-ea"/>
              </a:rPr>
              <a:t> # Output: 3.141592653589793</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
        <p:nvSpPr>
          <p:cNvPr id="6" name="Flowchart: Alternate Process 5"/>
          <p:cNvSpPr/>
          <p:nvPr>
            <p:custDataLst>
              <p:tags r:id="rId12"/>
            </p:custDataLst>
          </p:nvPr>
        </p:nvSpPr>
        <p:spPr>
          <a:xfrm>
            <a:off x="6459220" y="1654175"/>
            <a:ext cx="4818380" cy="5600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92D050"/>
                </a:solidFill>
                <a:latin typeface="Microsoft YaHei UI" panose="020B0503020204020204" charset="-122"/>
                <a:ea typeface="Microsoft YaHei UI" panose="020B0503020204020204" charset="-122"/>
                <a:sym typeface="+mn-ea"/>
              </a:rPr>
              <a:t>module_name</a:t>
            </a:r>
            <a:endParaRPr lang="en-US" sz="1200" b="1">
              <a:solidFill>
                <a:srgbClr val="92D050"/>
              </a:solidFill>
              <a:latin typeface="Microsoft YaHei UI" panose="020B0503020204020204" charset="-122"/>
              <a:ea typeface="Microsoft YaHei UI" panose="020B0503020204020204" charset="-122"/>
              <a:sym typeface="+mn-ea"/>
            </a:endParaRPr>
          </a:p>
        </p:txBody>
      </p:sp>
      <p:sp>
        <p:nvSpPr>
          <p:cNvPr id="17" name="Flowchart: Alternate Process 16"/>
          <p:cNvSpPr/>
          <p:nvPr>
            <p:custDataLst>
              <p:tags r:id="rId13"/>
            </p:custDataLst>
          </p:nvPr>
        </p:nvSpPr>
        <p:spPr>
          <a:xfrm>
            <a:off x="6437630" y="2771775"/>
            <a:ext cx="4818380" cy="5600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rgbClr val="FA005A"/>
                </a:solidFill>
                <a:latin typeface="Microsoft YaHei UI" panose="020B0503020204020204" charset="-122"/>
                <a:ea typeface="Microsoft YaHei UI" panose="020B0503020204020204" charset="-122"/>
                <a:sym typeface="+mn-ea"/>
              </a:rPr>
              <a:t>from </a:t>
            </a:r>
            <a:r>
              <a:rPr lang="en-US" sz="1200" b="1">
                <a:solidFill>
                  <a:srgbClr val="92D050"/>
                </a:solidFill>
                <a:latin typeface="Microsoft YaHei UI" panose="020B0503020204020204" charset="-122"/>
                <a:ea typeface="Microsoft YaHei UI" panose="020B0503020204020204" charset="-122"/>
                <a:sym typeface="+mn-ea"/>
              </a:rPr>
              <a:t>module_name</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92D050"/>
                </a:solidFill>
                <a:latin typeface="Microsoft YaHei UI" panose="020B0503020204020204" charset="-122"/>
                <a:ea typeface="Microsoft YaHei UI" panose="020B0503020204020204" charset="-122"/>
                <a:sym typeface="+mn-ea"/>
              </a:rPr>
              <a:t>function_name</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92D050"/>
                </a:solidFill>
                <a:latin typeface="Microsoft YaHei UI" panose="020B0503020204020204" charset="-122"/>
                <a:ea typeface="Microsoft YaHei UI" panose="020B0503020204020204" charset="-122"/>
                <a:sym typeface="+mn-ea"/>
              </a:rPr>
              <a:t>variable_name</a:t>
            </a:r>
            <a:endParaRPr lang="en-US" sz="1200" b="1">
              <a:solidFill>
                <a:srgbClr val="92D050"/>
              </a:solidFill>
              <a:latin typeface="Microsoft YaHei UI" panose="020B0503020204020204" charset="-122"/>
              <a:ea typeface="Microsoft YaHei UI" panose="020B0503020204020204" charset="-122"/>
              <a:sym typeface="+mn-ea"/>
            </a:endParaRPr>
          </a:p>
        </p:txBody>
      </p:sp>
      <p:sp>
        <p:nvSpPr>
          <p:cNvPr id="18" name="Flowchart: Alternate Process 17"/>
          <p:cNvSpPr/>
          <p:nvPr>
            <p:custDataLst>
              <p:tags r:id="rId14"/>
            </p:custDataLst>
          </p:nvPr>
        </p:nvSpPr>
        <p:spPr>
          <a:xfrm>
            <a:off x="6459220" y="3783330"/>
            <a:ext cx="4818380" cy="5600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rgbClr val="FA005A"/>
                </a:solidFill>
                <a:latin typeface="Microsoft YaHei UI" panose="020B0503020204020204" charset="-122"/>
                <a:ea typeface="Microsoft YaHei UI" panose="020B0503020204020204" charset="-122"/>
                <a:sym typeface="+mn-ea"/>
              </a:rPr>
              <a:t>from </a:t>
            </a:r>
            <a:r>
              <a:rPr lang="en-US" sz="1200" b="1">
                <a:solidFill>
                  <a:srgbClr val="92D050"/>
                </a:solidFill>
                <a:latin typeface="Microsoft YaHei UI" panose="020B0503020204020204" charset="-122"/>
                <a:ea typeface="Microsoft YaHei UI" panose="020B0503020204020204" charset="-122"/>
                <a:sym typeface="+mn-ea"/>
              </a:rPr>
              <a:t>module_name</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FFC000"/>
                </a:solidFill>
                <a:latin typeface="Microsoft YaHei UI" panose="020B0503020204020204" charset="-122"/>
                <a:ea typeface="Microsoft YaHei UI" panose="020B0503020204020204" charset="-122"/>
                <a:sym typeface="+mn-ea"/>
              </a:rPr>
              <a:t>*</a:t>
            </a:r>
            <a:endParaRPr lang="en-US" sz="1200" b="1">
              <a:solidFill>
                <a:srgbClr val="FFC000"/>
              </a:solidFill>
              <a:latin typeface="Microsoft YaHei UI" panose="020B0503020204020204" charset="-122"/>
              <a:ea typeface="Microsoft YaHei UI" panose="020B0503020204020204" charset="-122"/>
              <a:sym typeface="+mn-ea"/>
            </a:endParaRPr>
          </a:p>
        </p:txBody>
      </p:sp>
      <p:sp>
        <p:nvSpPr>
          <p:cNvPr id="19" name="Flowchart: Alternate Process 18"/>
          <p:cNvSpPr/>
          <p:nvPr>
            <p:custDataLst>
              <p:tags r:id="rId15"/>
            </p:custDataLst>
          </p:nvPr>
        </p:nvSpPr>
        <p:spPr>
          <a:xfrm>
            <a:off x="6437630" y="4824730"/>
            <a:ext cx="4818380" cy="5600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92D050"/>
                </a:solidFill>
                <a:latin typeface="Microsoft YaHei UI" panose="020B0503020204020204" charset="-122"/>
                <a:ea typeface="Microsoft YaHei UI" panose="020B0503020204020204" charset="-122"/>
                <a:sym typeface="+mn-ea"/>
              </a:rPr>
              <a:t>module_name</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as </a:t>
            </a:r>
            <a:r>
              <a:rPr lang="en-US" sz="1200" b="1">
                <a:solidFill>
                  <a:srgbClr val="92D050"/>
                </a:solidFill>
                <a:latin typeface="Microsoft YaHei UI" panose="020B0503020204020204" charset="-122"/>
                <a:ea typeface="Microsoft YaHei UI" panose="020B0503020204020204" charset="-122"/>
                <a:sym typeface="+mn-ea"/>
              </a:rPr>
              <a:t>alias_name</a:t>
            </a:r>
            <a:endParaRPr lang="en-US" sz="1200" b="1">
              <a:solidFill>
                <a:srgbClr val="92D050"/>
              </a:solidFill>
              <a:latin typeface="Microsoft YaHei UI" panose="020B0503020204020204" charset="-122"/>
              <a:ea typeface="Microsoft YaHei UI" panose="020B0503020204020204" charset="-122"/>
              <a:sym typeface="+mn-ea"/>
            </a:endParaRPr>
          </a:p>
        </p:txBody>
      </p:sp>
      <p:sp>
        <p:nvSpPr>
          <p:cNvPr id="20" name="Flowchart: Alternate Process 19"/>
          <p:cNvSpPr/>
          <p:nvPr>
            <p:custDataLst>
              <p:tags r:id="rId16"/>
            </p:custDataLst>
          </p:nvPr>
        </p:nvSpPr>
        <p:spPr>
          <a:xfrm>
            <a:off x="6459220" y="5912485"/>
            <a:ext cx="4818380" cy="56007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10000"/>
              </a:lnSpc>
            </a:pPr>
            <a:r>
              <a:rPr lang="en-US" sz="1200" b="1">
                <a:solidFill>
                  <a:srgbClr val="FA005A"/>
                </a:solidFill>
                <a:latin typeface="Microsoft YaHei UI" panose="020B0503020204020204" charset="-122"/>
                <a:ea typeface="Microsoft YaHei UI" panose="020B0503020204020204" charset="-122"/>
                <a:sym typeface="+mn-ea"/>
              </a:rPr>
              <a:t>from</a:t>
            </a:r>
            <a:r>
              <a:rPr lang="en-US" sz="1200" b="1">
                <a:solidFill>
                  <a:srgbClr val="92D050"/>
                </a:solidFill>
                <a:latin typeface="Microsoft YaHei UI" panose="020B0503020204020204" charset="-122"/>
                <a:ea typeface="Microsoft YaHei UI" panose="020B0503020204020204" charset="-122"/>
                <a:sym typeface="+mn-ea"/>
              </a:rPr>
              <a:t> .</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92D050"/>
                </a:solidFill>
                <a:latin typeface="Microsoft YaHei UI" panose="020B0503020204020204" charset="-122"/>
                <a:ea typeface="Microsoft YaHei UI" panose="020B0503020204020204" charset="-122"/>
                <a:sym typeface="+mn-ea"/>
              </a:rPr>
              <a:t>sibling_module</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200" b="1">
                <a:solidFill>
                  <a:srgbClr val="FA005A"/>
                </a:solidFill>
                <a:latin typeface="Microsoft YaHei UI" panose="020B0503020204020204" charset="-122"/>
                <a:ea typeface="Microsoft YaHei UI" panose="020B0503020204020204" charset="-122"/>
                <a:sym typeface="+mn-ea"/>
              </a:rPr>
              <a:t>from </a:t>
            </a:r>
            <a:r>
              <a:rPr lang="en-US" sz="1200" b="1">
                <a:solidFill>
                  <a:srgbClr val="92D050"/>
                </a:solidFill>
                <a:latin typeface="Microsoft YaHei UI" panose="020B0503020204020204" charset="-122"/>
                <a:ea typeface="Microsoft YaHei UI" panose="020B0503020204020204" charset="-122"/>
                <a:sym typeface="+mn-ea"/>
              </a:rPr>
              <a:t>..parent_package</a:t>
            </a:r>
            <a:r>
              <a:rPr lang="en-US" sz="1200" b="1">
                <a:solidFill>
                  <a:schemeClr val="bg1"/>
                </a:solidFill>
                <a:latin typeface="Microsoft YaHei UI" panose="020B0503020204020204" charset="-122"/>
                <a:ea typeface="Microsoft YaHei UI" panose="020B0503020204020204" charset="-122"/>
                <a:sym typeface="+mn-ea"/>
              </a:rPr>
              <a:t> </a:t>
            </a: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92D050"/>
                </a:solidFill>
                <a:latin typeface="Microsoft YaHei UI" panose="020B0503020204020204" charset="-122"/>
                <a:ea typeface="Microsoft YaHei UI" panose="020B0503020204020204" charset="-122"/>
                <a:sym typeface="+mn-ea"/>
              </a:rPr>
              <a:t>parent_module</a:t>
            </a:r>
            <a:r>
              <a:rPr lang="en-US" sz="1200" b="1">
                <a:solidFill>
                  <a:schemeClr val="bg1"/>
                </a:solidFill>
                <a:latin typeface="Microsoft YaHei UI" panose="020B0503020204020204" charset="-122"/>
                <a:ea typeface="Microsoft YaHei UI" panose="020B0503020204020204" charset="-122"/>
                <a:sym typeface="+mn-ea"/>
              </a:rPr>
              <a:t>  </a:t>
            </a:r>
            <a:endParaRPr lang="en-US" sz="1200" b="1">
              <a:solidFill>
                <a:schemeClr val="bg1"/>
              </a:solidFill>
              <a:latin typeface="Microsoft YaHei UI" panose="020B0503020204020204" charset="-122"/>
              <a:ea typeface="Microsoft YaHei UI" panose="020B0503020204020204" charset="-122"/>
              <a:sym typeface="+mn-ea"/>
            </a:endParaRPr>
          </a:p>
        </p:txBody>
      </p:sp>
      <p:sp>
        <p:nvSpPr>
          <p:cNvPr id="24" name="Flowchart: Alternate Process 23"/>
          <p:cNvSpPr/>
          <p:nvPr>
            <p:custDataLst>
              <p:tags r:id="rId17"/>
            </p:custDataLst>
          </p:nvPr>
        </p:nvSpPr>
        <p:spPr>
          <a:xfrm>
            <a:off x="565785" y="4337685"/>
            <a:ext cx="5062220" cy="225615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92D050"/>
                </a:solidFill>
                <a:latin typeface="Microsoft YaHei UI" panose="020B0503020204020204" charset="-122"/>
                <a:ea typeface="Microsoft YaHei UI" panose="020B0503020204020204" charset="-122"/>
                <a:sym typeface="+mn-ea"/>
              </a:rPr>
              <a:t>os</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Get the current working directory</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cwd = </a:t>
            </a:r>
            <a:r>
              <a:rPr lang="en-US" sz="1200" b="1">
                <a:solidFill>
                  <a:srgbClr val="92D050"/>
                </a:solidFill>
                <a:latin typeface="Microsoft YaHei UI" panose="020B0503020204020204" charset="-122"/>
                <a:ea typeface="Microsoft YaHei UI" panose="020B0503020204020204" charset="-122"/>
                <a:sym typeface="+mn-ea"/>
              </a:rPr>
              <a:t>os</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getcwd</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(cwd) </a:t>
            </a:r>
            <a:r>
              <a:rPr lang="en-US" sz="1200" b="1">
                <a:solidFill>
                  <a:schemeClr val="bg1">
                    <a:lumMod val="75000"/>
                  </a:schemeClr>
                </a:solidFill>
                <a:latin typeface="Microsoft YaHei UI" panose="020B0503020204020204" charset="-122"/>
                <a:ea typeface="Microsoft YaHei UI" panose="020B0503020204020204" charset="-122"/>
                <a:sym typeface="+mn-ea"/>
              </a:rPr>
              <a:t> # Output: Current working directory path</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00B050"/>
                </a:solidFill>
                <a:latin typeface="Microsoft YaHei UI" panose="020B0503020204020204" charset="-122"/>
                <a:ea typeface="Microsoft YaHei UI" panose="020B0503020204020204" charset="-122"/>
                <a:sym typeface="+mn-ea"/>
              </a:rPr>
              <a:t># List files and directories in the current directory</a:t>
            </a:r>
            <a:endParaRPr lang="en-US" sz="1200" b="1">
              <a:solidFill>
                <a:srgbClr val="00B050"/>
              </a:solidFill>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files = </a:t>
            </a:r>
            <a:r>
              <a:rPr lang="en-US" sz="1200" b="1">
                <a:solidFill>
                  <a:srgbClr val="92D050"/>
                </a:solidFill>
                <a:latin typeface="Microsoft YaHei UI" panose="020B0503020204020204" charset="-122"/>
                <a:ea typeface="Microsoft YaHei UI" panose="020B0503020204020204" charset="-122"/>
                <a:sym typeface="+mn-ea"/>
              </a:rPr>
              <a:t>os</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listdir</a:t>
            </a:r>
            <a:r>
              <a:rPr lang="en-US" sz="1200" b="1">
                <a:latin typeface="Microsoft YaHei UI" panose="020B0503020204020204" charset="-122"/>
                <a:ea typeface="Microsoft YaHei UI" panose="020B0503020204020204" charset="-122"/>
                <a:sym typeface="+mn-ea"/>
              </a:rPr>
              <a:t>(</a:t>
            </a:r>
            <a:r>
              <a:rPr lang="en-US" sz="1200" b="1">
                <a:solidFill>
                  <a:srgbClr val="00B050"/>
                </a:solidFill>
                <a:latin typeface="Microsoft YaHei UI" panose="020B0503020204020204" charset="-122"/>
                <a:ea typeface="Microsoft YaHei UI" panose="020B0503020204020204" charset="-122"/>
                <a:sym typeface="+mn-ea"/>
              </a:rPr>
              <a:t>'.'</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(files)  </a:t>
            </a:r>
            <a:r>
              <a:rPr lang="en-US" sz="1200" b="1">
                <a:solidFill>
                  <a:schemeClr val="bg1">
                    <a:lumMod val="75000"/>
                  </a:schemeClr>
                </a:solidFill>
                <a:latin typeface="Microsoft YaHei UI" panose="020B0503020204020204" charset="-122"/>
                <a:ea typeface="Microsoft YaHei UI" panose="020B0503020204020204" charset="-122"/>
                <a:sym typeface="+mn-ea"/>
              </a:rPr>
              <a:t># Output: List of files and directories</a:t>
            </a:r>
            <a:endParaRPr lang="en-US" sz="1200" b="1">
              <a:solidFill>
                <a:schemeClr val="bg1">
                  <a:lumMod val="75000"/>
                </a:schemeClr>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6" grpId="1" animBg="1"/>
      <p:bldP spid="17" grpId="0" bldLvl="0" animBg="1"/>
      <p:bldP spid="17" grpId="1" animBg="1"/>
      <p:bldP spid="18" grpId="0" bldLvl="0" animBg="1"/>
      <p:bldP spid="18" grpId="1" animBg="1"/>
      <p:bldP spid="19" grpId="0" bldLvl="0" animBg="1"/>
      <p:bldP spid="19" grpId="1" animBg="1"/>
      <p:bldP spid="20" grpId="0" bldLvl="0" animBg="1"/>
      <p:bldP spid="20" grpId="1" animBg="1"/>
      <p:bldP spid="24" grpId="0" bldLvl="0" animBg="1"/>
      <p:bldP spid="2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Rectangles 1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Grp="1" noChangeAspect="1"/>
          </p:cNvPicPr>
          <p:nvPr>
            <p:ph idx="1"/>
          </p:nvPr>
        </p:nvPicPr>
        <p:blipFill>
          <a:blip r:embed="rId1"/>
          <a:stretch>
            <a:fillRect/>
          </a:stretch>
        </p:blipFill>
        <p:spPr>
          <a:xfrm>
            <a:off x="11277600" y="34290"/>
            <a:ext cx="1062355" cy="1062355"/>
          </a:xfrm>
          <a:prstGeom prst="rect">
            <a:avLst/>
          </a:prstGeom>
        </p:spPr>
      </p:pic>
      <p:sp>
        <p:nvSpPr>
          <p:cNvPr id="2" name="Rectangles 1"/>
          <p:cNvSpPr/>
          <p:nvPr>
            <p:custDataLst>
              <p:tags r:id="rId2"/>
            </p:custDataLst>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Rectangles 2"/>
          <p:cNvSpPr/>
          <p:nvPr>
            <p:custDataLst>
              <p:tags r:id="rId3"/>
            </p:custDataLst>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Rectangles 3"/>
          <p:cNvSpPr/>
          <p:nvPr>
            <p:custDataLst>
              <p:tags r:id="rId4"/>
            </p:custDataLst>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nvGrpSpPr>
          <p:cNvPr id="5" name="Group 4"/>
          <p:cNvGrpSpPr/>
          <p:nvPr/>
        </p:nvGrpSpPr>
        <p:grpSpPr>
          <a:xfrm>
            <a:off x="2047492" y="2946400"/>
            <a:ext cx="7997825" cy="3911600"/>
            <a:chOff x="2095501" y="2967038"/>
            <a:chExt cx="7997825" cy="3911600"/>
          </a:xfrm>
        </p:grpSpPr>
        <p:sp>
          <p:nvSpPr>
            <p:cNvPr id="6" name="Freeform 5"/>
            <p:cNvSpPr/>
            <p:nvPr>
              <p:custDataLst>
                <p:tags r:id="rId5"/>
              </p:custDataLst>
            </p:nvPr>
          </p:nvSpPr>
          <p:spPr bwMode="auto">
            <a:xfrm>
              <a:off x="2228851" y="5470525"/>
              <a:ext cx="2768600" cy="1406525"/>
            </a:xfrm>
            <a:custGeom>
              <a:avLst/>
              <a:gdLst>
                <a:gd name="T0" fmla="*/ 505 w 1758"/>
                <a:gd name="T1" fmla="*/ 16 h 893"/>
                <a:gd name="T2" fmla="*/ 261 w 1758"/>
                <a:gd name="T3" fmla="*/ 0 h 893"/>
                <a:gd name="T4" fmla="*/ 0 w 1758"/>
                <a:gd name="T5" fmla="*/ 875 h 893"/>
                <a:gd name="T6" fmla="*/ 1 w 1758"/>
                <a:gd name="T7" fmla="*/ 893 h 893"/>
                <a:gd name="T8" fmla="*/ 1758 w 1758"/>
                <a:gd name="T9" fmla="*/ 893 h 893"/>
                <a:gd name="T10" fmla="*/ 505 w 1758"/>
                <a:gd name="T11" fmla="*/ 16 h 893"/>
              </a:gdLst>
              <a:ahLst/>
              <a:cxnLst>
                <a:cxn ang="0">
                  <a:pos x="T0" y="T1"/>
                </a:cxn>
                <a:cxn ang="0">
                  <a:pos x="T2" y="T3"/>
                </a:cxn>
                <a:cxn ang="0">
                  <a:pos x="T4" y="T5"/>
                </a:cxn>
                <a:cxn ang="0">
                  <a:pos x="T6" y="T7"/>
                </a:cxn>
                <a:cxn ang="0">
                  <a:pos x="T8" y="T9"/>
                </a:cxn>
                <a:cxn ang="0">
                  <a:pos x="T10" y="T11"/>
                </a:cxn>
              </a:cxnLst>
              <a:rect l="0" t="0" r="r" b="b"/>
              <a:pathLst>
                <a:path w="1758" h="893">
                  <a:moveTo>
                    <a:pt x="505" y="16"/>
                  </a:moveTo>
                  <a:cubicBezTo>
                    <a:pt x="261" y="0"/>
                    <a:pt x="261" y="0"/>
                    <a:pt x="261" y="0"/>
                  </a:cubicBezTo>
                  <a:cubicBezTo>
                    <a:pt x="96" y="251"/>
                    <a:pt x="0" y="552"/>
                    <a:pt x="0" y="875"/>
                  </a:cubicBezTo>
                  <a:cubicBezTo>
                    <a:pt x="0" y="881"/>
                    <a:pt x="0" y="887"/>
                    <a:pt x="1" y="893"/>
                  </a:cubicBezTo>
                  <a:cubicBezTo>
                    <a:pt x="1758" y="893"/>
                    <a:pt x="1758" y="893"/>
                    <a:pt x="1758" y="893"/>
                  </a:cubicBezTo>
                  <a:lnTo>
                    <a:pt x="505" y="16"/>
                  </a:lnTo>
                  <a:close/>
                </a:path>
              </a:pathLst>
            </a:custGeom>
            <a:solidFill>
              <a:srgbClr val="1C8ABB"/>
            </a:solidFill>
            <a:ln w="9525">
              <a:noFill/>
              <a:round/>
            </a:ln>
            <a:effectLst>
              <a:outerShdw blurRad="254000" sx="102000" sy="102000" algn="ctr" rotWithShape="0">
                <a:prstClr val="black">
                  <a:alpha val="40000"/>
                </a:prstClr>
              </a:outerShdw>
            </a:effectLst>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7" name="Freeform 6"/>
            <p:cNvSpPr/>
            <p:nvPr>
              <p:custDataLst>
                <p:tags r:id="rId6"/>
              </p:custDataLst>
            </p:nvPr>
          </p:nvSpPr>
          <p:spPr bwMode="auto">
            <a:xfrm>
              <a:off x="2095501" y="4129088"/>
              <a:ext cx="2667000" cy="2724150"/>
            </a:xfrm>
            <a:custGeom>
              <a:avLst/>
              <a:gdLst>
                <a:gd name="T0" fmla="*/ 1694 w 1694"/>
                <a:gd name="T1" fmla="*/ 1533 h 1729"/>
                <a:gd name="T2" fmla="*/ 1522 w 1694"/>
                <a:gd name="T3" fmla="*/ 1233 h 1729"/>
                <a:gd name="T4" fmla="*/ 851 w 1694"/>
                <a:gd name="T5" fmla="*/ 0 h 1729"/>
                <a:gd name="T6" fmla="*/ 0 w 1694"/>
                <a:gd name="T7" fmla="*/ 768 h 1729"/>
                <a:gd name="T8" fmla="*/ 1666 w 1694"/>
                <a:gd name="T9" fmla="*/ 1729 h 1729"/>
                <a:gd name="T10" fmla="*/ 1694 w 1694"/>
                <a:gd name="T11" fmla="*/ 1533 h 1729"/>
              </a:gdLst>
              <a:ahLst/>
              <a:cxnLst>
                <a:cxn ang="0">
                  <a:pos x="T0" y="T1"/>
                </a:cxn>
                <a:cxn ang="0">
                  <a:pos x="T2" y="T3"/>
                </a:cxn>
                <a:cxn ang="0">
                  <a:pos x="T4" y="T5"/>
                </a:cxn>
                <a:cxn ang="0">
                  <a:pos x="T6" y="T7"/>
                </a:cxn>
                <a:cxn ang="0">
                  <a:pos x="T8" y="T9"/>
                </a:cxn>
                <a:cxn ang="0">
                  <a:pos x="T10" y="T11"/>
                </a:cxn>
              </a:cxnLst>
              <a:rect l="0" t="0" r="r" b="b"/>
              <a:pathLst>
                <a:path w="1694" h="1729">
                  <a:moveTo>
                    <a:pt x="1694" y="1533"/>
                  </a:moveTo>
                  <a:cubicBezTo>
                    <a:pt x="1522" y="1233"/>
                    <a:pt x="1522" y="1233"/>
                    <a:pt x="1522" y="1233"/>
                  </a:cubicBezTo>
                  <a:cubicBezTo>
                    <a:pt x="851" y="0"/>
                    <a:pt x="851" y="0"/>
                    <a:pt x="851" y="0"/>
                  </a:cubicBezTo>
                  <a:cubicBezTo>
                    <a:pt x="482" y="143"/>
                    <a:pt x="178" y="418"/>
                    <a:pt x="0" y="768"/>
                  </a:cubicBezTo>
                  <a:cubicBezTo>
                    <a:pt x="1666" y="1729"/>
                    <a:pt x="1666" y="1729"/>
                    <a:pt x="1666" y="1729"/>
                  </a:cubicBezTo>
                  <a:lnTo>
                    <a:pt x="1694" y="1533"/>
                  </a:lnTo>
                  <a:close/>
                </a:path>
              </a:pathLst>
            </a:custGeom>
            <a:solidFill>
              <a:srgbClr val="0F608D"/>
            </a:solidFill>
            <a:ln w="9525">
              <a:noFill/>
              <a:round/>
            </a:ln>
            <a:effectLst>
              <a:outerShdw blurRad="254000" sx="102000" sy="102000" algn="ctr" rotWithShape="0">
                <a:prstClr val="black">
                  <a:alpha val="40000"/>
                </a:prstClr>
              </a:outerShdw>
            </a:effectLst>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8" name="Freeform 7"/>
            <p:cNvSpPr/>
            <p:nvPr>
              <p:custDataLst>
                <p:tags r:id="rId7"/>
              </p:custDataLst>
            </p:nvPr>
          </p:nvSpPr>
          <p:spPr bwMode="auto">
            <a:xfrm>
              <a:off x="2955926" y="3395663"/>
              <a:ext cx="2032000" cy="3325813"/>
            </a:xfrm>
            <a:custGeom>
              <a:avLst/>
              <a:gdLst>
                <a:gd name="T0" fmla="*/ 1183 w 1290"/>
                <a:gd name="T1" fmla="*/ 1923 h 2111"/>
                <a:gd name="T2" fmla="*/ 1290 w 1290"/>
                <a:gd name="T3" fmla="*/ 24 h 2111"/>
                <a:gd name="T4" fmla="*/ 1010 w 1290"/>
                <a:gd name="T5" fmla="*/ 0 h 2111"/>
                <a:gd name="T6" fmla="*/ 0 w 1290"/>
                <a:gd name="T7" fmla="*/ 360 h 2111"/>
                <a:gd name="T8" fmla="*/ 1123 w 1290"/>
                <a:gd name="T9" fmla="*/ 2111 h 2111"/>
                <a:gd name="T10" fmla="*/ 1183 w 1290"/>
                <a:gd name="T11" fmla="*/ 1923 h 2111"/>
              </a:gdLst>
              <a:ahLst/>
              <a:cxnLst>
                <a:cxn ang="0">
                  <a:pos x="T0" y="T1"/>
                </a:cxn>
                <a:cxn ang="0">
                  <a:pos x="T2" y="T3"/>
                </a:cxn>
                <a:cxn ang="0">
                  <a:pos x="T4" y="T5"/>
                </a:cxn>
                <a:cxn ang="0">
                  <a:pos x="T6" y="T7"/>
                </a:cxn>
                <a:cxn ang="0">
                  <a:pos x="T8" y="T9"/>
                </a:cxn>
                <a:cxn ang="0">
                  <a:pos x="T10" y="T11"/>
                </a:cxn>
              </a:cxnLst>
              <a:rect l="0" t="0" r="r" b="b"/>
              <a:pathLst>
                <a:path w="1290" h="2111">
                  <a:moveTo>
                    <a:pt x="1183" y="1923"/>
                  </a:moveTo>
                  <a:cubicBezTo>
                    <a:pt x="1290" y="24"/>
                    <a:pt x="1290" y="24"/>
                    <a:pt x="1290" y="24"/>
                  </a:cubicBezTo>
                  <a:cubicBezTo>
                    <a:pt x="1199" y="8"/>
                    <a:pt x="1106" y="0"/>
                    <a:pt x="1010" y="0"/>
                  </a:cubicBezTo>
                  <a:cubicBezTo>
                    <a:pt x="627" y="0"/>
                    <a:pt x="275" y="135"/>
                    <a:pt x="0" y="360"/>
                  </a:cubicBezTo>
                  <a:cubicBezTo>
                    <a:pt x="1123" y="2111"/>
                    <a:pt x="1123" y="2111"/>
                    <a:pt x="1123" y="2111"/>
                  </a:cubicBezTo>
                  <a:lnTo>
                    <a:pt x="1183" y="1923"/>
                  </a:lnTo>
                  <a:close/>
                </a:path>
              </a:pathLst>
            </a:custGeom>
            <a:solidFill>
              <a:srgbClr val="50B3C6"/>
            </a:solidFill>
            <a:ln w="9525">
              <a:noFill/>
              <a:round/>
            </a:ln>
            <a:effectLst>
              <a:outerShdw blurRad="254000" sx="102000" sy="102000" algn="ctr" rotWithShape="0">
                <a:prstClr val="black">
                  <a:alpha val="40000"/>
                </a:prstClr>
              </a:outerShdw>
            </a:effectLst>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9" name="Freeform 8"/>
            <p:cNvSpPr/>
            <p:nvPr>
              <p:custDataLst>
                <p:tags r:id="rId8"/>
              </p:custDataLst>
            </p:nvPr>
          </p:nvSpPr>
          <p:spPr bwMode="auto">
            <a:xfrm>
              <a:off x="4570413" y="2967038"/>
              <a:ext cx="2393950" cy="3502025"/>
            </a:xfrm>
            <a:custGeom>
              <a:avLst/>
              <a:gdLst>
                <a:gd name="T0" fmla="*/ 364 w 1521"/>
                <a:gd name="T1" fmla="*/ 2199 h 2223"/>
                <a:gd name="T2" fmla="*/ 1521 w 1521"/>
                <a:gd name="T3" fmla="*/ 537 h 2223"/>
                <a:gd name="T4" fmla="*/ 325 w 1521"/>
                <a:gd name="T5" fmla="*/ 0 h 2223"/>
                <a:gd name="T6" fmla="*/ 0 w 1521"/>
                <a:gd name="T7" fmla="*/ 33 h 2223"/>
                <a:gd name="T8" fmla="*/ 112 w 1521"/>
                <a:gd name="T9" fmla="*/ 2223 h 2223"/>
                <a:gd name="T10" fmla="*/ 364 w 1521"/>
                <a:gd name="T11" fmla="*/ 2199 h 2223"/>
              </a:gdLst>
              <a:ahLst/>
              <a:cxnLst>
                <a:cxn ang="0">
                  <a:pos x="T0" y="T1"/>
                </a:cxn>
                <a:cxn ang="0">
                  <a:pos x="T2" y="T3"/>
                </a:cxn>
                <a:cxn ang="0">
                  <a:pos x="T4" y="T5"/>
                </a:cxn>
                <a:cxn ang="0">
                  <a:pos x="T6" y="T7"/>
                </a:cxn>
                <a:cxn ang="0">
                  <a:pos x="T8" y="T9"/>
                </a:cxn>
                <a:cxn ang="0">
                  <a:pos x="T10" y="T11"/>
                </a:cxn>
              </a:cxnLst>
              <a:rect l="0" t="0" r="r" b="b"/>
              <a:pathLst>
                <a:path w="1521" h="2223">
                  <a:moveTo>
                    <a:pt x="364" y="2199"/>
                  </a:moveTo>
                  <a:cubicBezTo>
                    <a:pt x="1521" y="537"/>
                    <a:pt x="1521" y="537"/>
                    <a:pt x="1521" y="537"/>
                  </a:cubicBezTo>
                  <a:cubicBezTo>
                    <a:pt x="1228" y="207"/>
                    <a:pt x="801" y="0"/>
                    <a:pt x="325" y="0"/>
                  </a:cubicBezTo>
                  <a:cubicBezTo>
                    <a:pt x="214" y="0"/>
                    <a:pt x="105" y="11"/>
                    <a:pt x="0" y="33"/>
                  </a:cubicBezTo>
                  <a:cubicBezTo>
                    <a:pt x="112" y="2223"/>
                    <a:pt x="112" y="2223"/>
                    <a:pt x="112" y="2223"/>
                  </a:cubicBezTo>
                  <a:lnTo>
                    <a:pt x="364" y="2199"/>
                  </a:lnTo>
                  <a:close/>
                </a:path>
              </a:pathLst>
            </a:custGeom>
            <a:solidFill>
              <a:srgbClr val="175D76"/>
            </a:solidFill>
            <a:ln w="9525">
              <a:noFill/>
              <a:round/>
            </a:ln>
            <a:effectLst>
              <a:outerShdw blurRad="254000" sx="102000" sy="102000" algn="ctr" rotWithShape="0">
                <a:prstClr val="black">
                  <a:alpha val="40000"/>
                </a:prstClr>
              </a:outerShdw>
            </a:effectLst>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10" name="Freeform 9"/>
            <p:cNvSpPr/>
            <p:nvPr>
              <p:custDataLst>
                <p:tags r:id="rId9"/>
              </p:custDataLst>
            </p:nvPr>
          </p:nvSpPr>
          <p:spPr bwMode="auto">
            <a:xfrm>
              <a:off x="5049838" y="3195638"/>
              <a:ext cx="3116263" cy="3452813"/>
            </a:xfrm>
            <a:custGeom>
              <a:avLst/>
              <a:gdLst>
                <a:gd name="T0" fmla="*/ 96 w 1980"/>
                <a:gd name="T1" fmla="*/ 2192 h 2192"/>
                <a:gd name="T2" fmla="*/ 186 w 1980"/>
                <a:gd name="T3" fmla="*/ 2138 h 2192"/>
                <a:gd name="T4" fmla="*/ 1980 w 1980"/>
                <a:gd name="T5" fmla="*/ 1010 h 2192"/>
                <a:gd name="T6" fmla="*/ 957 w 1980"/>
                <a:gd name="T7" fmla="*/ 0 h 2192"/>
                <a:gd name="T8" fmla="*/ 0 w 1980"/>
                <a:gd name="T9" fmla="*/ 2012 h 2192"/>
                <a:gd name="T10" fmla="*/ 96 w 1980"/>
                <a:gd name="T11" fmla="*/ 2192 h 2192"/>
              </a:gdLst>
              <a:ahLst/>
              <a:cxnLst>
                <a:cxn ang="0">
                  <a:pos x="T0" y="T1"/>
                </a:cxn>
                <a:cxn ang="0">
                  <a:pos x="T2" y="T3"/>
                </a:cxn>
                <a:cxn ang="0">
                  <a:pos x="T4" y="T5"/>
                </a:cxn>
                <a:cxn ang="0">
                  <a:pos x="T6" y="T7"/>
                </a:cxn>
                <a:cxn ang="0">
                  <a:pos x="T8" y="T9"/>
                </a:cxn>
                <a:cxn ang="0">
                  <a:pos x="T10" y="T11"/>
                </a:cxn>
              </a:cxnLst>
              <a:rect l="0" t="0" r="r" b="b"/>
              <a:pathLst>
                <a:path w="1980" h="2192">
                  <a:moveTo>
                    <a:pt x="96" y="2192"/>
                  </a:moveTo>
                  <a:cubicBezTo>
                    <a:pt x="186" y="2138"/>
                    <a:pt x="186" y="2138"/>
                    <a:pt x="186" y="2138"/>
                  </a:cubicBezTo>
                  <a:cubicBezTo>
                    <a:pt x="1980" y="1010"/>
                    <a:pt x="1980" y="1010"/>
                    <a:pt x="1980" y="1010"/>
                  </a:cubicBezTo>
                  <a:cubicBezTo>
                    <a:pt x="1819" y="532"/>
                    <a:pt x="1438" y="155"/>
                    <a:pt x="957" y="0"/>
                  </a:cubicBezTo>
                  <a:cubicBezTo>
                    <a:pt x="0" y="2012"/>
                    <a:pt x="0" y="2012"/>
                    <a:pt x="0" y="2012"/>
                  </a:cubicBezTo>
                  <a:lnTo>
                    <a:pt x="96" y="2192"/>
                  </a:lnTo>
                  <a:close/>
                </a:path>
              </a:pathLst>
            </a:custGeom>
            <a:solidFill>
              <a:srgbClr val="1C8ABB"/>
            </a:solidFill>
            <a:ln w="9525">
              <a:noFill/>
              <a:round/>
            </a:ln>
            <a:effectLst>
              <a:outerShdw blurRad="254000" sx="102000" sy="102000" algn="ctr" rotWithShape="0">
                <a:prstClr val="black">
                  <a:alpha val="40000"/>
                </a:prstClr>
              </a:outerShdw>
            </a:effectLst>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11" name="Freeform 10"/>
            <p:cNvSpPr/>
            <p:nvPr>
              <p:custDataLst>
                <p:tags r:id="rId10"/>
              </p:custDataLst>
            </p:nvPr>
          </p:nvSpPr>
          <p:spPr bwMode="auto">
            <a:xfrm>
              <a:off x="5272088" y="3959225"/>
              <a:ext cx="4062413" cy="2724150"/>
            </a:xfrm>
            <a:custGeom>
              <a:avLst/>
              <a:gdLst>
                <a:gd name="T0" fmla="*/ 64 w 2580"/>
                <a:gd name="T1" fmla="*/ 1725 h 1729"/>
                <a:gd name="T2" fmla="*/ 308 w 2580"/>
                <a:gd name="T3" fmla="*/ 1729 h 1729"/>
                <a:gd name="T4" fmla="*/ 2580 w 2580"/>
                <a:gd name="T5" fmla="*/ 1019 h 1729"/>
                <a:gd name="T6" fmla="*/ 2047 w 2580"/>
                <a:gd name="T7" fmla="*/ 0 h 1729"/>
                <a:gd name="T8" fmla="*/ 0 w 2580"/>
                <a:gd name="T9" fmla="*/ 1585 h 1729"/>
                <a:gd name="T10" fmla="*/ 64 w 2580"/>
                <a:gd name="T11" fmla="*/ 1725 h 1729"/>
              </a:gdLst>
              <a:ahLst/>
              <a:cxnLst>
                <a:cxn ang="0">
                  <a:pos x="T0" y="T1"/>
                </a:cxn>
                <a:cxn ang="0">
                  <a:pos x="T2" y="T3"/>
                </a:cxn>
                <a:cxn ang="0">
                  <a:pos x="T4" y="T5"/>
                </a:cxn>
                <a:cxn ang="0">
                  <a:pos x="T6" y="T7"/>
                </a:cxn>
                <a:cxn ang="0">
                  <a:pos x="T8" y="T9"/>
                </a:cxn>
                <a:cxn ang="0">
                  <a:pos x="T10" y="T11"/>
                </a:cxn>
              </a:cxnLst>
              <a:rect l="0" t="0" r="r" b="b"/>
              <a:pathLst>
                <a:path w="2580" h="1729">
                  <a:moveTo>
                    <a:pt x="64" y="1725"/>
                  </a:moveTo>
                  <a:cubicBezTo>
                    <a:pt x="308" y="1729"/>
                    <a:pt x="308" y="1729"/>
                    <a:pt x="308" y="1729"/>
                  </a:cubicBezTo>
                  <a:cubicBezTo>
                    <a:pt x="2580" y="1019"/>
                    <a:pt x="2580" y="1019"/>
                    <a:pt x="2580" y="1019"/>
                  </a:cubicBezTo>
                  <a:cubicBezTo>
                    <a:pt x="2534" y="614"/>
                    <a:pt x="2337" y="255"/>
                    <a:pt x="2047" y="0"/>
                  </a:cubicBezTo>
                  <a:cubicBezTo>
                    <a:pt x="0" y="1585"/>
                    <a:pt x="0" y="1585"/>
                    <a:pt x="0" y="1585"/>
                  </a:cubicBezTo>
                  <a:lnTo>
                    <a:pt x="64" y="1725"/>
                  </a:lnTo>
                  <a:close/>
                </a:path>
              </a:pathLst>
            </a:custGeom>
            <a:solidFill>
              <a:srgbClr val="50B3C6"/>
            </a:solidFill>
            <a:ln w="9525">
              <a:noFill/>
              <a:round/>
            </a:ln>
            <a:effectLst>
              <a:outerShdw blurRad="254000" sx="102000" sy="102000" algn="ctr" rotWithShape="0">
                <a:prstClr val="black">
                  <a:alpha val="40000"/>
                </a:prstClr>
              </a:outerShdw>
            </a:effectLst>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13" name="Freeform 11"/>
            <p:cNvSpPr/>
            <p:nvPr>
              <p:custDataLst>
                <p:tags r:id="rId11"/>
              </p:custDataLst>
            </p:nvPr>
          </p:nvSpPr>
          <p:spPr bwMode="auto">
            <a:xfrm>
              <a:off x="5386388" y="5141913"/>
              <a:ext cx="4706938" cy="1730375"/>
            </a:xfrm>
            <a:custGeom>
              <a:avLst/>
              <a:gdLst>
                <a:gd name="T0" fmla="*/ 2801 w 2990"/>
                <a:gd name="T1" fmla="*/ 0 h 1098"/>
                <a:gd name="T2" fmla="*/ 0 w 2990"/>
                <a:gd name="T3" fmla="*/ 954 h 1098"/>
                <a:gd name="T4" fmla="*/ 48 w 2990"/>
                <a:gd name="T5" fmla="*/ 1098 h 1098"/>
                <a:gd name="T6" fmla="*/ 2953 w 2990"/>
                <a:gd name="T7" fmla="*/ 1098 h 1098"/>
                <a:gd name="T8" fmla="*/ 2990 w 2990"/>
                <a:gd name="T9" fmla="*/ 754 h 1098"/>
                <a:gd name="T10" fmla="*/ 2801 w 2990"/>
                <a:gd name="T11" fmla="*/ 0 h 1098"/>
              </a:gdLst>
              <a:ahLst/>
              <a:cxnLst>
                <a:cxn ang="0">
                  <a:pos x="T0" y="T1"/>
                </a:cxn>
                <a:cxn ang="0">
                  <a:pos x="T2" y="T3"/>
                </a:cxn>
                <a:cxn ang="0">
                  <a:pos x="T4" y="T5"/>
                </a:cxn>
                <a:cxn ang="0">
                  <a:pos x="T6" y="T7"/>
                </a:cxn>
                <a:cxn ang="0">
                  <a:pos x="T8" y="T9"/>
                </a:cxn>
                <a:cxn ang="0">
                  <a:pos x="T10" y="T11"/>
                </a:cxn>
              </a:cxnLst>
              <a:rect l="0" t="0" r="r" b="b"/>
              <a:pathLst>
                <a:path w="2990" h="1098">
                  <a:moveTo>
                    <a:pt x="2801" y="0"/>
                  </a:moveTo>
                  <a:cubicBezTo>
                    <a:pt x="0" y="954"/>
                    <a:pt x="0" y="954"/>
                    <a:pt x="0" y="954"/>
                  </a:cubicBezTo>
                  <a:cubicBezTo>
                    <a:pt x="48" y="1098"/>
                    <a:pt x="48" y="1098"/>
                    <a:pt x="48" y="1098"/>
                  </a:cubicBezTo>
                  <a:cubicBezTo>
                    <a:pt x="2953" y="1098"/>
                    <a:pt x="2953" y="1098"/>
                    <a:pt x="2953" y="1098"/>
                  </a:cubicBezTo>
                  <a:cubicBezTo>
                    <a:pt x="2977" y="987"/>
                    <a:pt x="2990" y="872"/>
                    <a:pt x="2990" y="754"/>
                  </a:cubicBezTo>
                  <a:cubicBezTo>
                    <a:pt x="2990" y="481"/>
                    <a:pt x="2922" y="224"/>
                    <a:pt x="2801" y="0"/>
                  </a:cubicBezTo>
                  <a:close/>
                </a:path>
              </a:pathLst>
            </a:custGeom>
            <a:solidFill>
              <a:srgbClr val="0F608D"/>
            </a:solidFill>
            <a:ln w="9525">
              <a:noFill/>
              <a:round/>
            </a:ln>
            <a:effectLst>
              <a:outerShdw blurRad="254000" sx="102000" sy="102000" algn="ctr" rotWithShape="0">
                <a:prstClr val="black">
                  <a:alpha val="40000"/>
                </a:prstClr>
              </a:outerShdw>
            </a:effectLst>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14" name="Freeform 12"/>
            <p:cNvSpPr/>
            <p:nvPr>
              <p:custDataLst>
                <p:tags r:id="rId12"/>
              </p:custDataLst>
            </p:nvPr>
          </p:nvSpPr>
          <p:spPr bwMode="auto">
            <a:xfrm>
              <a:off x="3924301" y="5797550"/>
              <a:ext cx="1965325" cy="1081088"/>
            </a:xfrm>
            <a:custGeom>
              <a:avLst/>
              <a:gdLst>
                <a:gd name="T0" fmla="*/ 1248 w 1248"/>
                <a:gd name="T1" fmla="*/ 624 h 686"/>
                <a:gd name="T2" fmla="*/ 624 w 1248"/>
                <a:gd name="T3" fmla="*/ 0 h 686"/>
                <a:gd name="T4" fmla="*/ 0 w 1248"/>
                <a:gd name="T5" fmla="*/ 624 h 686"/>
                <a:gd name="T6" fmla="*/ 3 w 1248"/>
                <a:gd name="T7" fmla="*/ 686 h 686"/>
                <a:gd name="T8" fmla="*/ 1245 w 1248"/>
                <a:gd name="T9" fmla="*/ 686 h 686"/>
                <a:gd name="T10" fmla="*/ 1248 w 1248"/>
                <a:gd name="T11" fmla="*/ 624 h 686"/>
              </a:gdLst>
              <a:ahLst/>
              <a:cxnLst>
                <a:cxn ang="0">
                  <a:pos x="T0" y="T1"/>
                </a:cxn>
                <a:cxn ang="0">
                  <a:pos x="T2" y="T3"/>
                </a:cxn>
                <a:cxn ang="0">
                  <a:pos x="T4" y="T5"/>
                </a:cxn>
                <a:cxn ang="0">
                  <a:pos x="T6" y="T7"/>
                </a:cxn>
                <a:cxn ang="0">
                  <a:pos x="T8" y="T9"/>
                </a:cxn>
                <a:cxn ang="0">
                  <a:pos x="T10" y="T11"/>
                </a:cxn>
              </a:cxnLst>
              <a:rect l="0" t="0" r="r" b="b"/>
              <a:pathLst>
                <a:path w="1248" h="686">
                  <a:moveTo>
                    <a:pt x="1248" y="624"/>
                  </a:moveTo>
                  <a:cubicBezTo>
                    <a:pt x="1248" y="279"/>
                    <a:pt x="969" y="0"/>
                    <a:pt x="624" y="0"/>
                  </a:cubicBezTo>
                  <a:cubicBezTo>
                    <a:pt x="279" y="0"/>
                    <a:pt x="0" y="279"/>
                    <a:pt x="0" y="624"/>
                  </a:cubicBezTo>
                  <a:cubicBezTo>
                    <a:pt x="0" y="645"/>
                    <a:pt x="1" y="666"/>
                    <a:pt x="3" y="686"/>
                  </a:cubicBezTo>
                  <a:cubicBezTo>
                    <a:pt x="1245" y="686"/>
                    <a:pt x="1245" y="686"/>
                    <a:pt x="1245" y="686"/>
                  </a:cubicBezTo>
                  <a:cubicBezTo>
                    <a:pt x="1247" y="666"/>
                    <a:pt x="1248" y="645"/>
                    <a:pt x="1248" y="624"/>
                  </a:cubicBezTo>
                  <a:close/>
                </a:path>
              </a:pathLst>
            </a:custGeom>
            <a:solidFill>
              <a:srgbClr val="98D5F1"/>
            </a:solidFill>
            <a:ln w="9525">
              <a:noFill/>
              <a:round/>
            </a:ln>
            <a:effectLst>
              <a:outerShdw blurRad="254000" sx="102000" sy="102000" algn="ctr" rotWithShape="0">
                <a:prstClr val="black">
                  <a:alpha val="40000"/>
                </a:prstClr>
              </a:outerShdw>
            </a:effectLst>
          </p:spPr>
          <p:txBody>
            <a:bodyPr vert="horz" wrap="square" lIns="91440" tIns="365760" rIns="91440" bIns="45720" numCol="1" anchor="t" anchorCtr="0" compatLnSpc="1"/>
            <a:p>
              <a:pPr algn="ctr"/>
              <a:endParaRPr lang="en-US" sz="2000" dirty="0">
                <a:solidFill>
                  <a:schemeClr val="bg1"/>
                </a:solidFill>
                <a:latin typeface="Arial" panose="020B0604020202020204" pitchFamily="34" charset="0"/>
                <a:cs typeface="Arial" panose="020B0604020202020204" pitchFamily="34" charset="0"/>
              </a:endParaRPr>
            </a:p>
            <a:p>
              <a:pPr algn="ctr"/>
              <a:r>
                <a:rPr lang="en-US" sz="2000" b="1" dirty="0">
                  <a:solidFill>
                    <a:schemeClr val="tx1"/>
                  </a:solidFill>
                  <a:latin typeface="Microsoft YaHei UI" panose="020B0503020204020204" charset="-122"/>
                  <a:ea typeface="Microsoft YaHei UI" panose="020B0503020204020204" charset="-122"/>
                  <a:cs typeface="Arial" panose="020B0604020202020204" pitchFamily="34" charset="0"/>
                </a:rPr>
                <a:t>Features</a:t>
              </a:r>
              <a:endParaRPr lang="en-US" sz="2000" b="1" dirty="0">
                <a:solidFill>
                  <a:schemeClr val="tx1"/>
                </a:solidFill>
                <a:latin typeface="Microsoft YaHei UI" panose="020B0503020204020204" charset="-122"/>
                <a:ea typeface="Microsoft YaHei UI" panose="020B0503020204020204" charset="-122"/>
                <a:cs typeface="Arial" panose="020B0604020202020204" pitchFamily="34" charset="0"/>
              </a:endParaRPr>
            </a:p>
          </p:txBody>
        </p:sp>
      </p:grpSp>
      <p:sp>
        <p:nvSpPr>
          <p:cNvPr id="17" name="TextBox 4"/>
          <p:cNvSpPr txBox="1"/>
          <p:nvPr>
            <p:custDataLst>
              <p:tags r:id="rId13"/>
            </p:custDataLst>
          </p:nvPr>
        </p:nvSpPr>
        <p:spPr>
          <a:xfrm>
            <a:off x="8407133" y="5964728"/>
            <a:ext cx="1519555" cy="583565"/>
          </a:xfrm>
          <a:prstGeom prst="rect">
            <a:avLst/>
          </a:prstGeom>
          <a:noFill/>
        </p:spPr>
        <p:txBody>
          <a:bodyPr wrap="none" rtlCol="0">
            <a:spAutoFit/>
          </a:bodyPr>
          <a:p>
            <a:pPr algn="l"/>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Free and </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l"/>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Open-Source</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18" name="TextBox 21"/>
          <p:cNvSpPr txBox="1"/>
          <p:nvPr>
            <p:custDataLst>
              <p:tags r:id="rId14"/>
            </p:custDataLst>
          </p:nvPr>
        </p:nvSpPr>
        <p:spPr>
          <a:xfrm>
            <a:off x="2135916" y="6002239"/>
            <a:ext cx="1330325" cy="829945"/>
          </a:xfrm>
          <a:prstGeom prst="rect">
            <a:avLst/>
          </a:prstGeom>
          <a:noFill/>
        </p:spPr>
        <p:txBody>
          <a:bodyPr wrap="none" rtlCol="0">
            <a:spAutoFit/>
          </a:bodyPr>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Simplicity </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and </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Readability</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19" name="TextBox 34"/>
          <p:cNvSpPr txBox="1"/>
          <p:nvPr>
            <p:custDataLst>
              <p:tags r:id="rId15"/>
            </p:custDataLst>
          </p:nvPr>
        </p:nvSpPr>
        <p:spPr>
          <a:xfrm>
            <a:off x="2247344" y="4818459"/>
            <a:ext cx="1348740" cy="583565"/>
          </a:xfrm>
          <a:prstGeom prst="rect">
            <a:avLst/>
          </a:prstGeom>
          <a:noFill/>
        </p:spPr>
        <p:txBody>
          <a:bodyPr wrap="none" rtlCol="0">
            <a:spAutoFit/>
          </a:bodyPr>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Interpreted</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 Language</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20" name="TextBox 35"/>
          <p:cNvSpPr txBox="1"/>
          <p:nvPr>
            <p:custDataLst>
              <p:tags r:id="rId16"/>
            </p:custDataLst>
          </p:nvPr>
        </p:nvSpPr>
        <p:spPr>
          <a:xfrm>
            <a:off x="3336224" y="3797813"/>
            <a:ext cx="1080135" cy="583565"/>
          </a:xfrm>
          <a:prstGeom prst="rect">
            <a:avLst/>
          </a:prstGeom>
          <a:noFill/>
        </p:spPr>
        <p:txBody>
          <a:bodyPr wrap="none" rtlCol="0">
            <a:spAutoFit/>
          </a:bodyPr>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Cross</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Platform</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24" name="TextBox 36"/>
          <p:cNvSpPr txBox="1"/>
          <p:nvPr>
            <p:custDataLst>
              <p:tags r:id="rId17"/>
            </p:custDataLst>
          </p:nvPr>
        </p:nvSpPr>
        <p:spPr>
          <a:xfrm>
            <a:off x="4809424" y="3431887"/>
            <a:ext cx="1073785" cy="583565"/>
          </a:xfrm>
          <a:prstGeom prst="rect">
            <a:avLst/>
          </a:prstGeom>
          <a:noFill/>
        </p:spPr>
        <p:txBody>
          <a:bodyPr wrap="none" rtlCol="0">
            <a:spAutoFit/>
          </a:bodyPr>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Dynamic</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Typing</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25" name="TextBox 37"/>
          <p:cNvSpPr txBox="1"/>
          <p:nvPr>
            <p:custDataLst>
              <p:tags r:id="rId18"/>
            </p:custDataLst>
          </p:nvPr>
        </p:nvSpPr>
        <p:spPr>
          <a:xfrm>
            <a:off x="6079814" y="3924277"/>
            <a:ext cx="1563370" cy="829945"/>
          </a:xfrm>
          <a:prstGeom prst="rect">
            <a:avLst/>
          </a:prstGeom>
          <a:noFill/>
        </p:spPr>
        <p:txBody>
          <a:bodyPr wrap="none" rtlCol="0">
            <a:spAutoFit/>
          </a:bodyPr>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Extensive </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Libraries and </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Frameworks</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26" name="TextBox 38"/>
          <p:cNvSpPr txBox="1"/>
          <p:nvPr>
            <p:custDataLst>
              <p:tags r:id="rId19"/>
            </p:custDataLst>
          </p:nvPr>
        </p:nvSpPr>
        <p:spPr>
          <a:xfrm>
            <a:off x="7391176" y="4680402"/>
            <a:ext cx="1842770" cy="583565"/>
          </a:xfrm>
          <a:prstGeom prst="rect">
            <a:avLst/>
          </a:prstGeom>
          <a:noFill/>
        </p:spPr>
        <p:txBody>
          <a:bodyPr wrap="none" rtlCol="0">
            <a:spAutoFit/>
          </a:bodyPr>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Object-Oriented</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ctr"/>
            <a:r>
              <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rPr>
              <a:t> Programming</a:t>
            </a:r>
            <a:endParaRPr lang="en-US" sz="1600" b="1"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28" name="Oval 27"/>
          <p:cNvSpPr/>
          <p:nvPr>
            <p:custDataLst>
              <p:tags r:id="rId20"/>
            </p:custDataLst>
          </p:nvPr>
        </p:nvSpPr>
        <p:spPr>
          <a:xfrm>
            <a:off x="1529087" y="5849319"/>
            <a:ext cx="607659" cy="607659"/>
          </a:xfrm>
          <a:prstGeom prst="ellipse">
            <a:avLst/>
          </a:prstGeom>
          <a:solidFill>
            <a:srgbClr val="1B8BB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b="1" dirty="0">
                <a:latin typeface="Microsoft YaHei UI" panose="020B0503020204020204" charset="-122"/>
                <a:ea typeface="Microsoft YaHei UI" panose="020B0503020204020204" charset="-122"/>
                <a:cs typeface="Arial" panose="020B0604020202020204" pitchFamily="34" charset="0"/>
              </a:rPr>
              <a:t>01</a:t>
            </a:r>
            <a:endParaRPr lang="en-US" b="1" dirty="0">
              <a:latin typeface="Microsoft YaHei UI" panose="020B0503020204020204" charset="-122"/>
              <a:ea typeface="Microsoft YaHei UI" panose="020B0503020204020204" charset="-122"/>
              <a:cs typeface="Arial" panose="020B0604020202020204" pitchFamily="34" charset="0"/>
            </a:endParaRPr>
          </a:p>
        </p:txBody>
      </p:sp>
      <p:sp>
        <p:nvSpPr>
          <p:cNvPr id="29" name="Oval 28"/>
          <p:cNvSpPr/>
          <p:nvPr>
            <p:custDataLst>
              <p:tags r:id="rId21"/>
            </p:custDataLst>
          </p:nvPr>
        </p:nvSpPr>
        <p:spPr>
          <a:xfrm>
            <a:off x="1870926" y="4026045"/>
            <a:ext cx="607659" cy="607659"/>
          </a:xfrm>
          <a:prstGeom prst="ellipse">
            <a:avLst/>
          </a:prstGeom>
          <a:solidFill>
            <a:srgbClr val="1D8BB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b="1" dirty="0">
                <a:latin typeface="Microsoft YaHei UI" panose="020B0503020204020204" charset="-122"/>
                <a:ea typeface="Microsoft YaHei UI" panose="020B0503020204020204" charset="-122"/>
                <a:cs typeface="Arial" panose="020B0604020202020204" pitchFamily="34" charset="0"/>
              </a:rPr>
              <a:t>02</a:t>
            </a:r>
            <a:endParaRPr lang="en-US" b="1" dirty="0">
              <a:latin typeface="Microsoft YaHei UI" panose="020B0503020204020204" charset="-122"/>
              <a:ea typeface="Microsoft YaHei UI" panose="020B0503020204020204" charset="-122"/>
              <a:cs typeface="Arial" panose="020B0604020202020204" pitchFamily="34" charset="0"/>
            </a:endParaRPr>
          </a:p>
        </p:txBody>
      </p:sp>
      <p:sp>
        <p:nvSpPr>
          <p:cNvPr id="30" name="Oval 29"/>
          <p:cNvSpPr/>
          <p:nvPr>
            <p:custDataLst>
              <p:tags r:id="rId22"/>
            </p:custDataLst>
          </p:nvPr>
        </p:nvSpPr>
        <p:spPr>
          <a:xfrm>
            <a:off x="3287860" y="2755460"/>
            <a:ext cx="607659" cy="607659"/>
          </a:xfrm>
          <a:prstGeom prst="ellipse">
            <a:avLst/>
          </a:prstGeom>
          <a:solidFill>
            <a:srgbClr val="1C8A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b="1" dirty="0">
                <a:latin typeface="Arial" panose="020B0604020202020204" pitchFamily="34" charset="0"/>
                <a:cs typeface="Arial" panose="020B0604020202020204" pitchFamily="34" charset="0"/>
              </a:rPr>
              <a:t>03</a:t>
            </a:r>
            <a:endParaRPr lang="en-US" b="1" dirty="0">
              <a:latin typeface="Arial" panose="020B0604020202020204" pitchFamily="34" charset="0"/>
              <a:cs typeface="Arial" panose="020B0604020202020204" pitchFamily="34" charset="0"/>
            </a:endParaRPr>
          </a:p>
        </p:txBody>
      </p:sp>
      <p:sp>
        <p:nvSpPr>
          <p:cNvPr id="31" name="Oval 30"/>
          <p:cNvSpPr/>
          <p:nvPr>
            <p:custDataLst>
              <p:tags r:id="rId23"/>
            </p:custDataLst>
          </p:nvPr>
        </p:nvSpPr>
        <p:spPr>
          <a:xfrm>
            <a:off x="5338379" y="2295519"/>
            <a:ext cx="607659" cy="607659"/>
          </a:xfrm>
          <a:prstGeom prst="ellipse">
            <a:avLst/>
          </a:prstGeom>
          <a:solidFill>
            <a:srgbClr val="1C8A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b="1" dirty="0">
                <a:latin typeface="Arial" panose="020B0604020202020204" pitchFamily="34" charset="0"/>
                <a:cs typeface="Arial" panose="020B0604020202020204" pitchFamily="34" charset="0"/>
              </a:rPr>
              <a:t>04</a:t>
            </a:r>
            <a:endParaRPr lang="en-US" b="1" dirty="0">
              <a:latin typeface="Arial" panose="020B0604020202020204" pitchFamily="34" charset="0"/>
              <a:cs typeface="Arial" panose="020B0604020202020204" pitchFamily="34" charset="0"/>
            </a:endParaRPr>
          </a:p>
        </p:txBody>
      </p:sp>
      <p:sp>
        <p:nvSpPr>
          <p:cNvPr id="32" name="Oval 31"/>
          <p:cNvSpPr/>
          <p:nvPr>
            <p:custDataLst>
              <p:tags r:id="rId24"/>
            </p:custDataLst>
          </p:nvPr>
        </p:nvSpPr>
        <p:spPr>
          <a:xfrm>
            <a:off x="7330691" y="2949134"/>
            <a:ext cx="607659" cy="607659"/>
          </a:xfrm>
          <a:prstGeom prst="ellipse">
            <a:avLst/>
          </a:prstGeom>
          <a:solidFill>
            <a:srgbClr val="1C8A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b="1" dirty="0">
                <a:latin typeface="Arial" panose="020B0604020202020204" pitchFamily="34" charset="0"/>
                <a:cs typeface="Arial" panose="020B0604020202020204" pitchFamily="34" charset="0"/>
              </a:rPr>
              <a:t>05</a:t>
            </a:r>
            <a:endParaRPr lang="en-US" b="1" dirty="0">
              <a:latin typeface="Arial" panose="020B0604020202020204" pitchFamily="34" charset="0"/>
              <a:cs typeface="Arial" panose="020B0604020202020204" pitchFamily="34" charset="0"/>
            </a:endParaRPr>
          </a:p>
        </p:txBody>
      </p:sp>
      <p:sp>
        <p:nvSpPr>
          <p:cNvPr id="33" name="Oval 32"/>
          <p:cNvSpPr/>
          <p:nvPr>
            <p:custDataLst>
              <p:tags r:id="rId25"/>
            </p:custDataLst>
          </p:nvPr>
        </p:nvSpPr>
        <p:spPr>
          <a:xfrm>
            <a:off x="9144325" y="4137884"/>
            <a:ext cx="607659" cy="607659"/>
          </a:xfrm>
          <a:prstGeom prst="ellipse">
            <a:avLst/>
          </a:prstGeom>
          <a:solidFill>
            <a:srgbClr val="1C8A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b="1" dirty="0">
                <a:latin typeface="Arial" panose="020B0604020202020204" pitchFamily="34" charset="0"/>
                <a:cs typeface="Arial" panose="020B0604020202020204" pitchFamily="34" charset="0"/>
              </a:rPr>
              <a:t>06</a:t>
            </a:r>
            <a:endParaRPr lang="en-US" b="1" dirty="0">
              <a:latin typeface="Arial" panose="020B0604020202020204" pitchFamily="34" charset="0"/>
              <a:cs typeface="Arial" panose="020B0604020202020204" pitchFamily="34" charset="0"/>
            </a:endParaRPr>
          </a:p>
        </p:txBody>
      </p:sp>
      <p:sp>
        <p:nvSpPr>
          <p:cNvPr id="34" name="Oval 33"/>
          <p:cNvSpPr/>
          <p:nvPr>
            <p:custDataLst>
              <p:tags r:id="rId26"/>
            </p:custDataLst>
          </p:nvPr>
        </p:nvSpPr>
        <p:spPr>
          <a:xfrm>
            <a:off x="10159617" y="5849319"/>
            <a:ext cx="607659" cy="607659"/>
          </a:xfrm>
          <a:prstGeom prst="ellipse">
            <a:avLst/>
          </a:prstGeom>
          <a:solidFill>
            <a:srgbClr val="1C8A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b="1" dirty="0">
                <a:latin typeface="Arial" panose="020B0604020202020204" pitchFamily="34" charset="0"/>
                <a:cs typeface="Arial" panose="020B0604020202020204" pitchFamily="34" charset="0"/>
              </a:rPr>
              <a:t>07</a:t>
            </a:r>
            <a:endParaRPr lang="en-US" b="1" dirty="0">
              <a:latin typeface="Arial" panose="020B0604020202020204" pitchFamily="34" charset="0"/>
              <a:cs typeface="Arial" panose="020B0604020202020204" pitchFamily="34" charset="0"/>
            </a:endParaRPr>
          </a:p>
        </p:txBody>
      </p:sp>
      <p:grpSp>
        <p:nvGrpSpPr>
          <p:cNvPr id="35" name="Group 34"/>
          <p:cNvGrpSpPr/>
          <p:nvPr/>
        </p:nvGrpSpPr>
        <p:grpSpPr>
          <a:xfrm>
            <a:off x="3180453" y="6282510"/>
            <a:ext cx="481013" cy="395288"/>
            <a:chOff x="6964363" y="1689101"/>
            <a:chExt cx="481013" cy="395288"/>
          </a:xfrm>
          <a:solidFill>
            <a:schemeClr val="bg1"/>
          </a:solidFill>
        </p:grpSpPr>
        <p:sp>
          <p:nvSpPr>
            <p:cNvPr id="36" name="Freeform 6"/>
            <p:cNvSpPr/>
            <p:nvPr>
              <p:custDataLst>
                <p:tags r:id="rId27"/>
              </p:custDataLst>
            </p:nvPr>
          </p:nvSpPr>
          <p:spPr bwMode="auto">
            <a:xfrm>
              <a:off x="6964363" y="171767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37" name="Freeform 7"/>
            <p:cNvSpPr>
              <a:spLocks noEditPoints="1"/>
            </p:cNvSpPr>
            <p:nvPr>
              <p:custDataLst>
                <p:tags r:id="rId28"/>
              </p:custDataLst>
            </p:nvPr>
          </p:nvSpPr>
          <p:spPr bwMode="auto">
            <a:xfrm>
              <a:off x="7296151" y="168910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grpSp>
      <p:sp>
        <p:nvSpPr>
          <p:cNvPr id="38" name="Freeform 12"/>
          <p:cNvSpPr>
            <a:spLocks noEditPoints="1"/>
          </p:cNvSpPr>
          <p:nvPr>
            <p:custDataLst>
              <p:tags r:id="rId29"/>
            </p:custDataLst>
          </p:nvPr>
        </p:nvSpPr>
        <p:spPr bwMode="auto">
          <a:xfrm>
            <a:off x="6602638" y="6324484"/>
            <a:ext cx="498660" cy="395762"/>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grpSp>
        <p:nvGrpSpPr>
          <p:cNvPr id="39" name="Group 38"/>
          <p:cNvGrpSpPr/>
          <p:nvPr/>
        </p:nvGrpSpPr>
        <p:grpSpPr>
          <a:xfrm>
            <a:off x="3336186" y="5526823"/>
            <a:ext cx="481013" cy="376238"/>
            <a:chOff x="5976938" y="1301751"/>
            <a:chExt cx="481013" cy="376238"/>
          </a:xfrm>
          <a:solidFill>
            <a:schemeClr val="bg1"/>
          </a:solidFill>
        </p:grpSpPr>
        <p:sp>
          <p:nvSpPr>
            <p:cNvPr id="40" name="Freeform 17"/>
            <p:cNvSpPr/>
            <p:nvPr>
              <p:custDataLst>
                <p:tags r:id="rId30"/>
              </p:custDataLst>
            </p:nvPr>
          </p:nvSpPr>
          <p:spPr bwMode="auto">
            <a:xfrm>
              <a:off x="6059488" y="1635126"/>
              <a:ext cx="315913" cy="42863"/>
            </a:xfrm>
            <a:custGeom>
              <a:avLst/>
              <a:gdLst>
                <a:gd name="T0" fmla="*/ 151 w 2195"/>
                <a:gd name="T1" fmla="*/ 0 h 299"/>
                <a:gd name="T2" fmla="*/ 2043 w 2195"/>
                <a:gd name="T3" fmla="*/ 0 h 299"/>
                <a:gd name="T4" fmla="*/ 2074 w 2195"/>
                <a:gd name="T5" fmla="*/ 3 h 299"/>
                <a:gd name="T6" fmla="*/ 2102 w 2195"/>
                <a:gd name="T7" fmla="*/ 12 h 299"/>
                <a:gd name="T8" fmla="*/ 2128 w 2195"/>
                <a:gd name="T9" fmla="*/ 26 h 299"/>
                <a:gd name="T10" fmla="*/ 2150 w 2195"/>
                <a:gd name="T11" fmla="*/ 44 h 299"/>
                <a:gd name="T12" fmla="*/ 2169 w 2195"/>
                <a:gd name="T13" fmla="*/ 66 h 299"/>
                <a:gd name="T14" fmla="*/ 2183 w 2195"/>
                <a:gd name="T15" fmla="*/ 91 h 299"/>
                <a:gd name="T16" fmla="*/ 2192 w 2195"/>
                <a:gd name="T17" fmla="*/ 120 h 299"/>
                <a:gd name="T18" fmla="*/ 2195 w 2195"/>
                <a:gd name="T19" fmla="*/ 150 h 299"/>
                <a:gd name="T20" fmla="*/ 2192 w 2195"/>
                <a:gd name="T21" fmla="*/ 180 h 299"/>
                <a:gd name="T22" fmla="*/ 2183 w 2195"/>
                <a:gd name="T23" fmla="*/ 208 h 299"/>
                <a:gd name="T24" fmla="*/ 2169 w 2195"/>
                <a:gd name="T25" fmla="*/ 233 h 299"/>
                <a:gd name="T26" fmla="*/ 2150 w 2195"/>
                <a:gd name="T27" fmla="*/ 255 h 299"/>
                <a:gd name="T28" fmla="*/ 2128 w 2195"/>
                <a:gd name="T29" fmla="*/ 273 h 299"/>
                <a:gd name="T30" fmla="*/ 2102 w 2195"/>
                <a:gd name="T31" fmla="*/ 287 h 299"/>
                <a:gd name="T32" fmla="*/ 2074 w 2195"/>
                <a:gd name="T33" fmla="*/ 296 h 299"/>
                <a:gd name="T34" fmla="*/ 2043 w 2195"/>
                <a:gd name="T35" fmla="*/ 299 h 299"/>
                <a:gd name="T36" fmla="*/ 151 w 2195"/>
                <a:gd name="T37" fmla="*/ 299 h 299"/>
                <a:gd name="T38" fmla="*/ 121 w 2195"/>
                <a:gd name="T39" fmla="*/ 296 h 299"/>
                <a:gd name="T40" fmla="*/ 92 w 2195"/>
                <a:gd name="T41" fmla="*/ 287 h 299"/>
                <a:gd name="T42" fmla="*/ 66 w 2195"/>
                <a:gd name="T43" fmla="*/ 273 h 299"/>
                <a:gd name="T44" fmla="*/ 44 w 2195"/>
                <a:gd name="T45" fmla="*/ 255 h 299"/>
                <a:gd name="T46" fmla="*/ 26 w 2195"/>
                <a:gd name="T47" fmla="*/ 233 h 299"/>
                <a:gd name="T48" fmla="*/ 11 w 2195"/>
                <a:gd name="T49" fmla="*/ 208 h 299"/>
                <a:gd name="T50" fmla="*/ 3 w 2195"/>
                <a:gd name="T51" fmla="*/ 180 h 299"/>
                <a:gd name="T52" fmla="*/ 0 w 2195"/>
                <a:gd name="T53" fmla="*/ 150 h 299"/>
                <a:gd name="T54" fmla="*/ 3 w 2195"/>
                <a:gd name="T55" fmla="*/ 120 h 299"/>
                <a:gd name="T56" fmla="*/ 11 w 2195"/>
                <a:gd name="T57" fmla="*/ 91 h 299"/>
                <a:gd name="T58" fmla="*/ 26 w 2195"/>
                <a:gd name="T59" fmla="*/ 66 h 299"/>
                <a:gd name="T60" fmla="*/ 44 w 2195"/>
                <a:gd name="T61" fmla="*/ 44 h 299"/>
                <a:gd name="T62" fmla="*/ 66 w 2195"/>
                <a:gd name="T63" fmla="*/ 26 h 299"/>
                <a:gd name="T64" fmla="*/ 92 w 2195"/>
                <a:gd name="T65" fmla="*/ 12 h 299"/>
                <a:gd name="T66" fmla="*/ 121 w 2195"/>
                <a:gd name="T67" fmla="*/ 3 h 299"/>
                <a:gd name="T68" fmla="*/ 151 w 2195"/>
                <a:gd name="T6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5" h="299">
                  <a:moveTo>
                    <a:pt x="151" y="0"/>
                  </a:moveTo>
                  <a:lnTo>
                    <a:pt x="2043" y="0"/>
                  </a:lnTo>
                  <a:lnTo>
                    <a:pt x="2074" y="3"/>
                  </a:lnTo>
                  <a:lnTo>
                    <a:pt x="2102" y="12"/>
                  </a:lnTo>
                  <a:lnTo>
                    <a:pt x="2128" y="26"/>
                  </a:lnTo>
                  <a:lnTo>
                    <a:pt x="2150" y="44"/>
                  </a:lnTo>
                  <a:lnTo>
                    <a:pt x="2169" y="66"/>
                  </a:lnTo>
                  <a:lnTo>
                    <a:pt x="2183" y="91"/>
                  </a:lnTo>
                  <a:lnTo>
                    <a:pt x="2192" y="120"/>
                  </a:lnTo>
                  <a:lnTo>
                    <a:pt x="2195" y="150"/>
                  </a:lnTo>
                  <a:lnTo>
                    <a:pt x="2192" y="180"/>
                  </a:lnTo>
                  <a:lnTo>
                    <a:pt x="2183" y="208"/>
                  </a:lnTo>
                  <a:lnTo>
                    <a:pt x="2169" y="233"/>
                  </a:lnTo>
                  <a:lnTo>
                    <a:pt x="2150" y="255"/>
                  </a:lnTo>
                  <a:lnTo>
                    <a:pt x="2128" y="273"/>
                  </a:lnTo>
                  <a:lnTo>
                    <a:pt x="2102" y="287"/>
                  </a:lnTo>
                  <a:lnTo>
                    <a:pt x="2074" y="296"/>
                  </a:lnTo>
                  <a:lnTo>
                    <a:pt x="2043" y="299"/>
                  </a:lnTo>
                  <a:lnTo>
                    <a:pt x="151" y="299"/>
                  </a:lnTo>
                  <a:lnTo>
                    <a:pt x="121" y="296"/>
                  </a:lnTo>
                  <a:lnTo>
                    <a:pt x="92" y="287"/>
                  </a:lnTo>
                  <a:lnTo>
                    <a:pt x="66" y="273"/>
                  </a:lnTo>
                  <a:lnTo>
                    <a:pt x="44" y="255"/>
                  </a:lnTo>
                  <a:lnTo>
                    <a:pt x="26" y="233"/>
                  </a:lnTo>
                  <a:lnTo>
                    <a:pt x="11" y="208"/>
                  </a:lnTo>
                  <a:lnTo>
                    <a:pt x="3" y="180"/>
                  </a:lnTo>
                  <a:lnTo>
                    <a:pt x="0" y="150"/>
                  </a:lnTo>
                  <a:lnTo>
                    <a:pt x="3" y="120"/>
                  </a:lnTo>
                  <a:lnTo>
                    <a:pt x="11" y="91"/>
                  </a:lnTo>
                  <a:lnTo>
                    <a:pt x="26" y="66"/>
                  </a:lnTo>
                  <a:lnTo>
                    <a:pt x="44" y="44"/>
                  </a:lnTo>
                  <a:lnTo>
                    <a:pt x="66" y="26"/>
                  </a:lnTo>
                  <a:lnTo>
                    <a:pt x="92" y="12"/>
                  </a:lnTo>
                  <a:lnTo>
                    <a:pt x="121" y="3"/>
                  </a:lnTo>
                  <a:lnTo>
                    <a:pt x="151"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41" name="Freeform 18"/>
            <p:cNvSpPr/>
            <p:nvPr>
              <p:custDataLst>
                <p:tags r:id="rId31"/>
              </p:custDataLst>
            </p:nvPr>
          </p:nvSpPr>
          <p:spPr bwMode="auto">
            <a:xfrm>
              <a:off x="6053138" y="1457326"/>
              <a:ext cx="33338" cy="85725"/>
            </a:xfrm>
            <a:custGeom>
              <a:avLst/>
              <a:gdLst>
                <a:gd name="T0" fmla="*/ 115 w 228"/>
                <a:gd name="T1" fmla="*/ 0 h 596"/>
                <a:gd name="T2" fmla="*/ 140 w 228"/>
                <a:gd name="T3" fmla="*/ 3 h 596"/>
                <a:gd name="T4" fmla="*/ 165 w 228"/>
                <a:gd name="T5" fmla="*/ 11 h 596"/>
                <a:gd name="T6" fmla="*/ 186 w 228"/>
                <a:gd name="T7" fmla="*/ 24 h 596"/>
                <a:gd name="T8" fmla="*/ 203 w 228"/>
                <a:gd name="T9" fmla="*/ 42 h 596"/>
                <a:gd name="T10" fmla="*/ 217 w 228"/>
                <a:gd name="T11" fmla="*/ 62 h 596"/>
                <a:gd name="T12" fmla="*/ 225 w 228"/>
                <a:gd name="T13" fmla="*/ 86 h 596"/>
                <a:gd name="T14" fmla="*/ 228 w 228"/>
                <a:gd name="T15" fmla="*/ 111 h 596"/>
                <a:gd name="T16" fmla="*/ 228 w 228"/>
                <a:gd name="T17" fmla="*/ 484 h 596"/>
                <a:gd name="T18" fmla="*/ 225 w 228"/>
                <a:gd name="T19" fmla="*/ 510 h 596"/>
                <a:gd name="T20" fmla="*/ 217 w 228"/>
                <a:gd name="T21" fmla="*/ 533 h 596"/>
                <a:gd name="T22" fmla="*/ 203 w 228"/>
                <a:gd name="T23" fmla="*/ 555 h 596"/>
                <a:gd name="T24" fmla="*/ 186 w 228"/>
                <a:gd name="T25" fmla="*/ 572 h 596"/>
                <a:gd name="T26" fmla="*/ 165 w 228"/>
                <a:gd name="T27" fmla="*/ 585 h 596"/>
                <a:gd name="T28" fmla="*/ 140 w 228"/>
                <a:gd name="T29" fmla="*/ 594 h 596"/>
                <a:gd name="T30" fmla="*/ 115 w 228"/>
                <a:gd name="T31" fmla="*/ 596 h 596"/>
                <a:gd name="T32" fmla="*/ 88 w 228"/>
                <a:gd name="T33" fmla="*/ 594 h 596"/>
                <a:gd name="T34" fmla="*/ 65 w 228"/>
                <a:gd name="T35" fmla="*/ 585 h 596"/>
                <a:gd name="T36" fmla="*/ 43 w 228"/>
                <a:gd name="T37" fmla="*/ 572 h 596"/>
                <a:gd name="T38" fmla="*/ 26 w 228"/>
                <a:gd name="T39" fmla="*/ 555 h 596"/>
                <a:gd name="T40" fmla="*/ 13 w 228"/>
                <a:gd name="T41" fmla="*/ 533 h 596"/>
                <a:gd name="T42" fmla="*/ 3 w 228"/>
                <a:gd name="T43" fmla="*/ 510 h 596"/>
                <a:gd name="T44" fmla="*/ 0 w 228"/>
                <a:gd name="T45" fmla="*/ 484 h 596"/>
                <a:gd name="T46" fmla="*/ 0 w 228"/>
                <a:gd name="T47" fmla="*/ 111 h 596"/>
                <a:gd name="T48" fmla="*/ 3 w 228"/>
                <a:gd name="T49" fmla="*/ 86 h 596"/>
                <a:gd name="T50" fmla="*/ 13 w 228"/>
                <a:gd name="T51" fmla="*/ 62 h 596"/>
                <a:gd name="T52" fmla="*/ 26 w 228"/>
                <a:gd name="T53" fmla="*/ 42 h 596"/>
                <a:gd name="T54" fmla="*/ 43 w 228"/>
                <a:gd name="T55" fmla="*/ 24 h 596"/>
                <a:gd name="T56" fmla="*/ 65 w 228"/>
                <a:gd name="T57" fmla="*/ 11 h 596"/>
                <a:gd name="T58" fmla="*/ 88 w 228"/>
                <a:gd name="T59" fmla="*/ 3 h 596"/>
                <a:gd name="T60" fmla="*/ 115 w 228"/>
                <a:gd name="T6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596">
                  <a:moveTo>
                    <a:pt x="115" y="0"/>
                  </a:moveTo>
                  <a:lnTo>
                    <a:pt x="140" y="3"/>
                  </a:lnTo>
                  <a:lnTo>
                    <a:pt x="165" y="11"/>
                  </a:lnTo>
                  <a:lnTo>
                    <a:pt x="186" y="24"/>
                  </a:lnTo>
                  <a:lnTo>
                    <a:pt x="203" y="42"/>
                  </a:lnTo>
                  <a:lnTo>
                    <a:pt x="217" y="62"/>
                  </a:lnTo>
                  <a:lnTo>
                    <a:pt x="225" y="86"/>
                  </a:lnTo>
                  <a:lnTo>
                    <a:pt x="228" y="111"/>
                  </a:lnTo>
                  <a:lnTo>
                    <a:pt x="228" y="484"/>
                  </a:lnTo>
                  <a:lnTo>
                    <a:pt x="225" y="510"/>
                  </a:lnTo>
                  <a:lnTo>
                    <a:pt x="217" y="533"/>
                  </a:lnTo>
                  <a:lnTo>
                    <a:pt x="203" y="555"/>
                  </a:lnTo>
                  <a:lnTo>
                    <a:pt x="186" y="572"/>
                  </a:lnTo>
                  <a:lnTo>
                    <a:pt x="165" y="585"/>
                  </a:lnTo>
                  <a:lnTo>
                    <a:pt x="140" y="594"/>
                  </a:lnTo>
                  <a:lnTo>
                    <a:pt x="115" y="596"/>
                  </a:lnTo>
                  <a:lnTo>
                    <a:pt x="88" y="594"/>
                  </a:lnTo>
                  <a:lnTo>
                    <a:pt x="65" y="585"/>
                  </a:lnTo>
                  <a:lnTo>
                    <a:pt x="43" y="572"/>
                  </a:lnTo>
                  <a:lnTo>
                    <a:pt x="26" y="555"/>
                  </a:lnTo>
                  <a:lnTo>
                    <a:pt x="13" y="533"/>
                  </a:lnTo>
                  <a:lnTo>
                    <a:pt x="3" y="510"/>
                  </a:lnTo>
                  <a:lnTo>
                    <a:pt x="0" y="484"/>
                  </a:lnTo>
                  <a:lnTo>
                    <a:pt x="0" y="111"/>
                  </a:lnTo>
                  <a:lnTo>
                    <a:pt x="3" y="86"/>
                  </a:lnTo>
                  <a:lnTo>
                    <a:pt x="13" y="62"/>
                  </a:lnTo>
                  <a:lnTo>
                    <a:pt x="26" y="42"/>
                  </a:lnTo>
                  <a:lnTo>
                    <a:pt x="43" y="24"/>
                  </a:lnTo>
                  <a:lnTo>
                    <a:pt x="65" y="11"/>
                  </a:lnTo>
                  <a:lnTo>
                    <a:pt x="88" y="3"/>
                  </a:lnTo>
                  <a:lnTo>
                    <a:pt x="115"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42" name="Freeform 19"/>
            <p:cNvSpPr/>
            <p:nvPr>
              <p:custDataLst>
                <p:tags r:id="rId32"/>
              </p:custDataLst>
            </p:nvPr>
          </p:nvSpPr>
          <p:spPr bwMode="auto">
            <a:xfrm>
              <a:off x="6108701" y="1435101"/>
              <a:ext cx="31750" cy="107950"/>
            </a:xfrm>
            <a:custGeom>
              <a:avLst/>
              <a:gdLst>
                <a:gd name="T0" fmla="*/ 114 w 227"/>
                <a:gd name="T1" fmla="*/ 0 h 746"/>
                <a:gd name="T2" fmla="*/ 140 w 227"/>
                <a:gd name="T3" fmla="*/ 3 h 746"/>
                <a:gd name="T4" fmla="*/ 164 w 227"/>
                <a:gd name="T5" fmla="*/ 12 h 746"/>
                <a:gd name="T6" fmla="*/ 184 w 227"/>
                <a:gd name="T7" fmla="*/ 25 h 746"/>
                <a:gd name="T8" fmla="*/ 203 w 227"/>
                <a:gd name="T9" fmla="*/ 42 h 746"/>
                <a:gd name="T10" fmla="*/ 216 w 227"/>
                <a:gd name="T11" fmla="*/ 63 h 746"/>
                <a:gd name="T12" fmla="*/ 224 w 227"/>
                <a:gd name="T13" fmla="*/ 86 h 746"/>
                <a:gd name="T14" fmla="*/ 227 w 227"/>
                <a:gd name="T15" fmla="*/ 112 h 746"/>
                <a:gd name="T16" fmla="*/ 227 w 227"/>
                <a:gd name="T17" fmla="*/ 634 h 746"/>
                <a:gd name="T18" fmla="*/ 224 w 227"/>
                <a:gd name="T19" fmla="*/ 660 h 746"/>
                <a:gd name="T20" fmla="*/ 216 w 227"/>
                <a:gd name="T21" fmla="*/ 683 h 746"/>
                <a:gd name="T22" fmla="*/ 203 w 227"/>
                <a:gd name="T23" fmla="*/ 705 h 746"/>
                <a:gd name="T24" fmla="*/ 184 w 227"/>
                <a:gd name="T25" fmla="*/ 722 h 746"/>
                <a:gd name="T26" fmla="*/ 164 w 227"/>
                <a:gd name="T27" fmla="*/ 735 h 746"/>
                <a:gd name="T28" fmla="*/ 140 w 227"/>
                <a:gd name="T29" fmla="*/ 744 h 746"/>
                <a:gd name="T30" fmla="*/ 114 w 227"/>
                <a:gd name="T31" fmla="*/ 746 h 746"/>
                <a:gd name="T32" fmla="*/ 88 w 227"/>
                <a:gd name="T33" fmla="*/ 744 h 746"/>
                <a:gd name="T34" fmla="*/ 64 w 227"/>
                <a:gd name="T35" fmla="*/ 735 h 746"/>
                <a:gd name="T36" fmla="*/ 43 w 227"/>
                <a:gd name="T37" fmla="*/ 722 h 746"/>
                <a:gd name="T38" fmla="*/ 25 w 227"/>
                <a:gd name="T39" fmla="*/ 705 h 746"/>
                <a:gd name="T40" fmla="*/ 12 w 227"/>
                <a:gd name="T41" fmla="*/ 683 h 746"/>
                <a:gd name="T42" fmla="*/ 3 w 227"/>
                <a:gd name="T43" fmla="*/ 660 h 746"/>
                <a:gd name="T44" fmla="*/ 0 w 227"/>
                <a:gd name="T45" fmla="*/ 634 h 746"/>
                <a:gd name="T46" fmla="*/ 0 w 227"/>
                <a:gd name="T47" fmla="*/ 112 h 746"/>
                <a:gd name="T48" fmla="*/ 3 w 227"/>
                <a:gd name="T49" fmla="*/ 86 h 746"/>
                <a:gd name="T50" fmla="*/ 12 w 227"/>
                <a:gd name="T51" fmla="*/ 63 h 746"/>
                <a:gd name="T52" fmla="*/ 25 w 227"/>
                <a:gd name="T53" fmla="*/ 42 h 746"/>
                <a:gd name="T54" fmla="*/ 43 w 227"/>
                <a:gd name="T55" fmla="*/ 25 h 746"/>
                <a:gd name="T56" fmla="*/ 64 w 227"/>
                <a:gd name="T57" fmla="*/ 12 h 746"/>
                <a:gd name="T58" fmla="*/ 88 w 227"/>
                <a:gd name="T59" fmla="*/ 3 h 746"/>
                <a:gd name="T60" fmla="*/ 114 w 227"/>
                <a:gd name="T6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746">
                  <a:moveTo>
                    <a:pt x="114" y="0"/>
                  </a:moveTo>
                  <a:lnTo>
                    <a:pt x="140" y="3"/>
                  </a:lnTo>
                  <a:lnTo>
                    <a:pt x="164" y="12"/>
                  </a:lnTo>
                  <a:lnTo>
                    <a:pt x="184" y="25"/>
                  </a:lnTo>
                  <a:lnTo>
                    <a:pt x="203" y="42"/>
                  </a:lnTo>
                  <a:lnTo>
                    <a:pt x="216" y="63"/>
                  </a:lnTo>
                  <a:lnTo>
                    <a:pt x="224" y="86"/>
                  </a:lnTo>
                  <a:lnTo>
                    <a:pt x="227" y="112"/>
                  </a:lnTo>
                  <a:lnTo>
                    <a:pt x="227" y="634"/>
                  </a:lnTo>
                  <a:lnTo>
                    <a:pt x="224" y="660"/>
                  </a:lnTo>
                  <a:lnTo>
                    <a:pt x="216" y="683"/>
                  </a:lnTo>
                  <a:lnTo>
                    <a:pt x="203" y="705"/>
                  </a:lnTo>
                  <a:lnTo>
                    <a:pt x="184" y="722"/>
                  </a:lnTo>
                  <a:lnTo>
                    <a:pt x="164" y="735"/>
                  </a:lnTo>
                  <a:lnTo>
                    <a:pt x="140" y="744"/>
                  </a:lnTo>
                  <a:lnTo>
                    <a:pt x="114" y="746"/>
                  </a:lnTo>
                  <a:lnTo>
                    <a:pt x="88" y="744"/>
                  </a:lnTo>
                  <a:lnTo>
                    <a:pt x="64" y="735"/>
                  </a:lnTo>
                  <a:lnTo>
                    <a:pt x="43" y="722"/>
                  </a:lnTo>
                  <a:lnTo>
                    <a:pt x="25" y="705"/>
                  </a:lnTo>
                  <a:lnTo>
                    <a:pt x="12" y="683"/>
                  </a:lnTo>
                  <a:lnTo>
                    <a:pt x="3" y="660"/>
                  </a:lnTo>
                  <a:lnTo>
                    <a:pt x="0" y="634"/>
                  </a:lnTo>
                  <a:lnTo>
                    <a:pt x="0" y="112"/>
                  </a:lnTo>
                  <a:lnTo>
                    <a:pt x="3" y="86"/>
                  </a:lnTo>
                  <a:lnTo>
                    <a:pt x="12" y="63"/>
                  </a:lnTo>
                  <a:lnTo>
                    <a:pt x="25" y="42"/>
                  </a:lnTo>
                  <a:lnTo>
                    <a:pt x="43" y="25"/>
                  </a:lnTo>
                  <a:lnTo>
                    <a:pt x="64" y="12"/>
                  </a:lnTo>
                  <a:lnTo>
                    <a:pt x="88" y="3"/>
                  </a:lnTo>
                  <a:lnTo>
                    <a:pt x="114"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43" name="Freeform 20"/>
            <p:cNvSpPr/>
            <p:nvPr>
              <p:custDataLst>
                <p:tags r:id="rId33"/>
              </p:custDataLst>
            </p:nvPr>
          </p:nvSpPr>
          <p:spPr bwMode="auto">
            <a:xfrm>
              <a:off x="6162676" y="1414463"/>
              <a:ext cx="33338" cy="128588"/>
            </a:xfrm>
            <a:custGeom>
              <a:avLst/>
              <a:gdLst>
                <a:gd name="T0" fmla="*/ 113 w 227"/>
                <a:gd name="T1" fmla="*/ 0 h 895"/>
                <a:gd name="T2" fmla="*/ 139 w 227"/>
                <a:gd name="T3" fmla="*/ 3 h 895"/>
                <a:gd name="T4" fmla="*/ 163 w 227"/>
                <a:gd name="T5" fmla="*/ 11 h 895"/>
                <a:gd name="T6" fmla="*/ 184 w 227"/>
                <a:gd name="T7" fmla="*/ 24 h 895"/>
                <a:gd name="T8" fmla="*/ 202 w 227"/>
                <a:gd name="T9" fmla="*/ 42 h 895"/>
                <a:gd name="T10" fmla="*/ 215 w 227"/>
                <a:gd name="T11" fmla="*/ 62 h 895"/>
                <a:gd name="T12" fmla="*/ 224 w 227"/>
                <a:gd name="T13" fmla="*/ 87 h 895"/>
                <a:gd name="T14" fmla="*/ 227 w 227"/>
                <a:gd name="T15" fmla="*/ 112 h 895"/>
                <a:gd name="T16" fmla="*/ 227 w 227"/>
                <a:gd name="T17" fmla="*/ 783 h 895"/>
                <a:gd name="T18" fmla="*/ 224 w 227"/>
                <a:gd name="T19" fmla="*/ 809 h 895"/>
                <a:gd name="T20" fmla="*/ 215 w 227"/>
                <a:gd name="T21" fmla="*/ 832 h 895"/>
                <a:gd name="T22" fmla="*/ 202 w 227"/>
                <a:gd name="T23" fmla="*/ 854 h 895"/>
                <a:gd name="T24" fmla="*/ 184 w 227"/>
                <a:gd name="T25" fmla="*/ 871 h 895"/>
                <a:gd name="T26" fmla="*/ 163 w 227"/>
                <a:gd name="T27" fmla="*/ 884 h 895"/>
                <a:gd name="T28" fmla="*/ 139 w 227"/>
                <a:gd name="T29" fmla="*/ 893 h 895"/>
                <a:gd name="T30" fmla="*/ 113 w 227"/>
                <a:gd name="T31" fmla="*/ 895 h 895"/>
                <a:gd name="T32" fmla="*/ 87 w 227"/>
                <a:gd name="T33" fmla="*/ 893 h 895"/>
                <a:gd name="T34" fmla="*/ 63 w 227"/>
                <a:gd name="T35" fmla="*/ 884 h 895"/>
                <a:gd name="T36" fmla="*/ 42 w 227"/>
                <a:gd name="T37" fmla="*/ 871 h 895"/>
                <a:gd name="T38" fmla="*/ 25 w 227"/>
                <a:gd name="T39" fmla="*/ 854 h 895"/>
                <a:gd name="T40" fmla="*/ 11 w 227"/>
                <a:gd name="T41" fmla="*/ 832 h 895"/>
                <a:gd name="T42" fmla="*/ 3 w 227"/>
                <a:gd name="T43" fmla="*/ 809 h 895"/>
                <a:gd name="T44" fmla="*/ 0 w 227"/>
                <a:gd name="T45" fmla="*/ 783 h 895"/>
                <a:gd name="T46" fmla="*/ 0 w 227"/>
                <a:gd name="T47" fmla="*/ 112 h 895"/>
                <a:gd name="T48" fmla="*/ 3 w 227"/>
                <a:gd name="T49" fmla="*/ 87 h 895"/>
                <a:gd name="T50" fmla="*/ 11 w 227"/>
                <a:gd name="T51" fmla="*/ 62 h 895"/>
                <a:gd name="T52" fmla="*/ 25 w 227"/>
                <a:gd name="T53" fmla="*/ 42 h 895"/>
                <a:gd name="T54" fmla="*/ 42 w 227"/>
                <a:gd name="T55" fmla="*/ 24 h 895"/>
                <a:gd name="T56" fmla="*/ 63 w 227"/>
                <a:gd name="T57" fmla="*/ 11 h 895"/>
                <a:gd name="T58" fmla="*/ 87 w 227"/>
                <a:gd name="T59" fmla="*/ 3 h 895"/>
                <a:gd name="T60" fmla="*/ 113 w 227"/>
                <a:gd name="T61"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895">
                  <a:moveTo>
                    <a:pt x="113" y="0"/>
                  </a:moveTo>
                  <a:lnTo>
                    <a:pt x="139" y="3"/>
                  </a:lnTo>
                  <a:lnTo>
                    <a:pt x="163" y="11"/>
                  </a:lnTo>
                  <a:lnTo>
                    <a:pt x="184" y="24"/>
                  </a:lnTo>
                  <a:lnTo>
                    <a:pt x="202" y="42"/>
                  </a:lnTo>
                  <a:lnTo>
                    <a:pt x="215" y="62"/>
                  </a:lnTo>
                  <a:lnTo>
                    <a:pt x="224" y="87"/>
                  </a:lnTo>
                  <a:lnTo>
                    <a:pt x="227" y="112"/>
                  </a:lnTo>
                  <a:lnTo>
                    <a:pt x="227" y="783"/>
                  </a:lnTo>
                  <a:lnTo>
                    <a:pt x="224" y="809"/>
                  </a:lnTo>
                  <a:lnTo>
                    <a:pt x="215" y="832"/>
                  </a:lnTo>
                  <a:lnTo>
                    <a:pt x="202" y="854"/>
                  </a:lnTo>
                  <a:lnTo>
                    <a:pt x="184" y="871"/>
                  </a:lnTo>
                  <a:lnTo>
                    <a:pt x="163" y="884"/>
                  </a:lnTo>
                  <a:lnTo>
                    <a:pt x="139" y="893"/>
                  </a:lnTo>
                  <a:lnTo>
                    <a:pt x="113" y="895"/>
                  </a:lnTo>
                  <a:lnTo>
                    <a:pt x="87" y="893"/>
                  </a:lnTo>
                  <a:lnTo>
                    <a:pt x="63" y="884"/>
                  </a:lnTo>
                  <a:lnTo>
                    <a:pt x="42" y="871"/>
                  </a:lnTo>
                  <a:lnTo>
                    <a:pt x="25" y="854"/>
                  </a:lnTo>
                  <a:lnTo>
                    <a:pt x="11" y="832"/>
                  </a:lnTo>
                  <a:lnTo>
                    <a:pt x="3" y="809"/>
                  </a:lnTo>
                  <a:lnTo>
                    <a:pt x="0" y="783"/>
                  </a:lnTo>
                  <a:lnTo>
                    <a:pt x="0" y="112"/>
                  </a:lnTo>
                  <a:lnTo>
                    <a:pt x="3" y="87"/>
                  </a:lnTo>
                  <a:lnTo>
                    <a:pt x="11" y="62"/>
                  </a:lnTo>
                  <a:lnTo>
                    <a:pt x="25" y="42"/>
                  </a:lnTo>
                  <a:lnTo>
                    <a:pt x="42" y="24"/>
                  </a:lnTo>
                  <a:lnTo>
                    <a:pt x="63" y="11"/>
                  </a:lnTo>
                  <a:lnTo>
                    <a:pt x="87" y="3"/>
                  </a:lnTo>
                  <a:lnTo>
                    <a:pt x="113"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44" name="Freeform 21"/>
            <p:cNvSpPr/>
            <p:nvPr>
              <p:custDataLst>
                <p:tags r:id="rId34"/>
              </p:custDataLst>
            </p:nvPr>
          </p:nvSpPr>
          <p:spPr bwMode="auto">
            <a:xfrm>
              <a:off x="5976938" y="1301751"/>
              <a:ext cx="481013" cy="311150"/>
            </a:xfrm>
            <a:custGeom>
              <a:avLst/>
              <a:gdLst>
                <a:gd name="T0" fmla="*/ 3179 w 3330"/>
                <a:gd name="T1" fmla="*/ 0 h 2163"/>
                <a:gd name="T2" fmla="*/ 3239 w 3330"/>
                <a:gd name="T3" fmla="*/ 11 h 2163"/>
                <a:gd name="T4" fmla="*/ 3286 w 3330"/>
                <a:gd name="T5" fmla="*/ 43 h 2163"/>
                <a:gd name="T6" fmla="*/ 3319 w 3330"/>
                <a:gd name="T7" fmla="*/ 91 h 2163"/>
                <a:gd name="T8" fmla="*/ 3330 w 3330"/>
                <a:gd name="T9" fmla="*/ 149 h 2163"/>
                <a:gd name="T10" fmla="*/ 3127 w 3330"/>
                <a:gd name="T11" fmla="*/ 1640 h 2163"/>
                <a:gd name="T12" fmla="*/ 3184 w 3330"/>
                <a:gd name="T13" fmla="*/ 1516 h 2163"/>
                <a:gd name="T14" fmla="*/ 3220 w 3330"/>
                <a:gd name="T15" fmla="*/ 1384 h 2163"/>
                <a:gd name="T16" fmla="*/ 3232 w 3330"/>
                <a:gd name="T17" fmla="*/ 1249 h 2163"/>
                <a:gd name="T18" fmla="*/ 3221 w 3330"/>
                <a:gd name="T19" fmla="*/ 1119 h 2163"/>
                <a:gd name="T20" fmla="*/ 3191 w 3330"/>
                <a:gd name="T21" fmla="*/ 994 h 2163"/>
                <a:gd name="T22" fmla="*/ 3140 w 3330"/>
                <a:gd name="T23" fmla="*/ 878 h 2163"/>
                <a:gd name="T24" fmla="*/ 3069 w 3330"/>
                <a:gd name="T25" fmla="*/ 769 h 2163"/>
                <a:gd name="T26" fmla="*/ 3027 w 3330"/>
                <a:gd name="T27" fmla="*/ 299 h 2163"/>
                <a:gd name="T28" fmla="*/ 303 w 3330"/>
                <a:gd name="T29" fmla="*/ 1865 h 2163"/>
                <a:gd name="T30" fmla="*/ 1952 w 3330"/>
                <a:gd name="T31" fmla="*/ 1903 h 2163"/>
                <a:gd name="T32" fmla="*/ 2058 w 3330"/>
                <a:gd name="T33" fmla="*/ 1965 h 2163"/>
                <a:gd name="T34" fmla="*/ 2173 w 3330"/>
                <a:gd name="T35" fmla="*/ 2011 h 2163"/>
                <a:gd name="T36" fmla="*/ 2294 w 3330"/>
                <a:gd name="T37" fmla="*/ 2040 h 2163"/>
                <a:gd name="T38" fmla="*/ 2419 w 3330"/>
                <a:gd name="T39" fmla="*/ 2049 h 2163"/>
                <a:gd name="T40" fmla="*/ 2558 w 3330"/>
                <a:gd name="T41" fmla="*/ 2037 h 2163"/>
                <a:gd name="T42" fmla="*/ 2692 w 3330"/>
                <a:gd name="T43" fmla="*/ 2002 h 2163"/>
                <a:gd name="T44" fmla="*/ 2817 w 3330"/>
                <a:gd name="T45" fmla="*/ 1945 h 2163"/>
                <a:gd name="T46" fmla="*/ 3031 w 3330"/>
                <a:gd name="T47" fmla="*/ 2156 h 2163"/>
                <a:gd name="T48" fmla="*/ 3041 w 3330"/>
                <a:gd name="T49" fmla="*/ 2163 h 2163"/>
                <a:gd name="T50" fmla="*/ 121 w 3330"/>
                <a:gd name="T51" fmla="*/ 2160 h 2163"/>
                <a:gd name="T52" fmla="*/ 67 w 3330"/>
                <a:gd name="T53" fmla="*/ 2138 h 2163"/>
                <a:gd name="T54" fmla="*/ 26 w 3330"/>
                <a:gd name="T55" fmla="*/ 2097 h 2163"/>
                <a:gd name="T56" fmla="*/ 3 w 3330"/>
                <a:gd name="T57" fmla="*/ 2044 h 2163"/>
                <a:gd name="T58" fmla="*/ 0 w 3330"/>
                <a:gd name="T59" fmla="*/ 149 h 2163"/>
                <a:gd name="T60" fmla="*/ 12 w 3330"/>
                <a:gd name="T61" fmla="*/ 92 h 2163"/>
                <a:gd name="T62" fmla="*/ 45 w 3330"/>
                <a:gd name="T63" fmla="*/ 43 h 2163"/>
                <a:gd name="T64" fmla="*/ 93 w 3330"/>
                <a:gd name="T65" fmla="*/ 11 h 2163"/>
                <a:gd name="T66" fmla="*/ 152 w 3330"/>
                <a:gd name="T67" fmla="*/ 0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30" h="2163">
                  <a:moveTo>
                    <a:pt x="152" y="0"/>
                  </a:moveTo>
                  <a:lnTo>
                    <a:pt x="3179" y="0"/>
                  </a:lnTo>
                  <a:lnTo>
                    <a:pt x="3210" y="3"/>
                  </a:lnTo>
                  <a:lnTo>
                    <a:pt x="3239" y="11"/>
                  </a:lnTo>
                  <a:lnTo>
                    <a:pt x="3264" y="25"/>
                  </a:lnTo>
                  <a:lnTo>
                    <a:pt x="3286" y="43"/>
                  </a:lnTo>
                  <a:lnTo>
                    <a:pt x="3305" y="65"/>
                  </a:lnTo>
                  <a:lnTo>
                    <a:pt x="3319" y="91"/>
                  </a:lnTo>
                  <a:lnTo>
                    <a:pt x="3327" y="119"/>
                  </a:lnTo>
                  <a:lnTo>
                    <a:pt x="3330" y="149"/>
                  </a:lnTo>
                  <a:lnTo>
                    <a:pt x="3330" y="1841"/>
                  </a:lnTo>
                  <a:lnTo>
                    <a:pt x="3127" y="1640"/>
                  </a:lnTo>
                  <a:lnTo>
                    <a:pt x="3159" y="1579"/>
                  </a:lnTo>
                  <a:lnTo>
                    <a:pt x="3184" y="1516"/>
                  </a:lnTo>
                  <a:lnTo>
                    <a:pt x="3205" y="1452"/>
                  </a:lnTo>
                  <a:lnTo>
                    <a:pt x="3220" y="1384"/>
                  </a:lnTo>
                  <a:lnTo>
                    <a:pt x="3229" y="1317"/>
                  </a:lnTo>
                  <a:lnTo>
                    <a:pt x="3232" y="1249"/>
                  </a:lnTo>
                  <a:lnTo>
                    <a:pt x="3229" y="1183"/>
                  </a:lnTo>
                  <a:lnTo>
                    <a:pt x="3221" y="1119"/>
                  </a:lnTo>
                  <a:lnTo>
                    <a:pt x="3208" y="1056"/>
                  </a:lnTo>
                  <a:lnTo>
                    <a:pt x="3191" y="994"/>
                  </a:lnTo>
                  <a:lnTo>
                    <a:pt x="3167" y="935"/>
                  </a:lnTo>
                  <a:lnTo>
                    <a:pt x="3140" y="878"/>
                  </a:lnTo>
                  <a:lnTo>
                    <a:pt x="3107" y="821"/>
                  </a:lnTo>
                  <a:lnTo>
                    <a:pt x="3069" y="769"/>
                  </a:lnTo>
                  <a:lnTo>
                    <a:pt x="3027" y="719"/>
                  </a:lnTo>
                  <a:lnTo>
                    <a:pt x="3027" y="299"/>
                  </a:lnTo>
                  <a:lnTo>
                    <a:pt x="303" y="299"/>
                  </a:lnTo>
                  <a:lnTo>
                    <a:pt x="303" y="1865"/>
                  </a:lnTo>
                  <a:lnTo>
                    <a:pt x="1902" y="1865"/>
                  </a:lnTo>
                  <a:lnTo>
                    <a:pt x="1952" y="1903"/>
                  </a:lnTo>
                  <a:lnTo>
                    <a:pt x="2004" y="1936"/>
                  </a:lnTo>
                  <a:lnTo>
                    <a:pt x="2058" y="1965"/>
                  </a:lnTo>
                  <a:lnTo>
                    <a:pt x="2114" y="1990"/>
                  </a:lnTo>
                  <a:lnTo>
                    <a:pt x="2173" y="2011"/>
                  </a:lnTo>
                  <a:lnTo>
                    <a:pt x="2233" y="2028"/>
                  </a:lnTo>
                  <a:lnTo>
                    <a:pt x="2294" y="2040"/>
                  </a:lnTo>
                  <a:lnTo>
                    <a:pt x="2356" y="2047"/>
                  </a:lnTo>
                  <a:lnTo>
                    <a:pt x="2419" y="2049"/>
                  </a:lnTo>
                  <a:lnTo>
                    <a:pt x="2490" y="2046"/>
                  </a:lnTo>
                  <a:lnTo>
                    <a:pt x="2558" y="2037"/>
                  </a:lnTo>
                  <a:lnTo>
                    <a:pt x="2625" y="2023"/>
                  </a:lnTo>
                  <a:lnTo>
                    <a:pt x="2692" y="2002"/>
                  </a:lnTo>
                  <a:lnTo>
                    <a:pt x="2756" y="1976"/>
                  </a:lnTo>
                  <a:lnTo>
                    <a:pt x="2817" y="1945"/>
                  </a:lnTo>
                  <a:lnTo>
                    <a:pt x="3027" y="2152"/>
                  </a:lnTo>
                  <a:lnTo>
                    <a:pt x="3031" y="2156"/>
                  </a:lnTo>
                  <a:lnTo>
                    <a:pt x="3037" y="2159"/>
                  </a:lnTo>
                  <a:lnTo>
                    <a:pt x="3041" y="2163"/>
                  </a:lnTo>
                  <a:lnTo>
                    <a:pt x="152" y="2163"/>
                  </a:lnTo>
                  <a:lnTo>
                    <a:pt x="121" y="2160"/>
                  </a:lnTo>
                  <a:lnTo>
                    <a:pt x="93" y="2151"/>
                  </a:lnTo>
                  <a:lnTo>
                    <a:pt x="67" y="2138"/>
                  </a:lnTo>
                  <a:lnTo>
                    <a:pt x="45" y="2119"/>
                  </a:lnTo>
                  <a:lnTo>
                    <a:pt x="26" y="2097"/>
                  </a:lnTo>
                  <a:lnTo>
                    <a:pt x="12" y="2072"/>
                  </a:lnTo>
                  <a:lnTo>
                    <a:pt x="3" y="2044"/>
                  </a:lnTo>
                  <a:lnTo>
                    <a:pt x="0" y="2014"/>
                  </a:lnTo>
                  <a:lnTo>
                    <a:pt x="0" y="149"/>
                  </a:lnTo>
                  <a:lnTo>
                    <a:pt x="3" y="119"/>
                  </a:lnTo>
                  <a:lnTo>
                    <a:pt x="12" y="92"/>
                  </a:lnTo>
                  <a:lnTo>
                    <a:pt x="26" y="65"/>
                  </a:lnTo>
                  <a:lnTo>
                    <a:pt x="45" y="43"/>
                  </a:lnTo>
                  <a:lnTo>
                    <a:pt x="67" y="25"/>
                  </a:lnTo>
                  <a:lnTo>
                    <a:pt x="93" y="11"/>
                  </a:lnTo>
                  <a:lnTo>
                    <a:pt x="121" y="3"/>
                  </a:lnTo>
                  <a:lnTo>
                    <a:pt x="152"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45" name="Freeform 22"/>
            <p:cNvSpPr>
              <a:spLocks noEditPoints="1"/>
            </p:cNvSpPr>
            <p:nvPr>
              <p:custDataLst>
                <p:tags r:id="rId35"/>
              </p:custDataLst>
            </p:nvPr>
          </p:nvSpPr>
          <p:spPr bwMode="auto">
            <a:xfrm>
              <a:off x="6230938" y="1387476"/>
              <a:ext cx="214313" cy="212725"/>
            </a:xfrm>
            <a:custGeom>
              <a:avLst/>
              <a:gdLst>
                <a:gd name="T0" fmla="*/ 558 w 1492"/>
                <a:gd name="T1" fmla="*/ 144 h 1469"/>
                <a:gd name="T2" fmla="*/ 415 w 1492"/>
                <a:gd name="T3" fmla="*/ 194 h 1469"/>
                <a:gd name="T4" fmla="*/ 290 w 1492"/>
                <a:gd name="T5" fmla="*/ 286 h 1469"/>
                <a:gd name="T6" fmla="*/ 198 w 1492"/>
                <a:gd name="T7" fmla="*/ 407 h 1469"/>
                <a:gd name="T8" fmla="*/ 146 w 1492"/>
                <a:gd name="T9" fmla="*/ 550 h 1469"/>
                <a:gd name="T10" fmla="*/ 139 w 1492"/>
                <a:gd name="T11" fmla="*/ 703 h 1469"/>
                <a:gd name="T12" fmla="*/ 176 w 1492"/>
                <a:gd name="T13" fmla="*/ 850 h 1469"/>
                <a:gd name="T14" fmla="*/ 255 w 1492"/>
                <a:gd name="T15" fmla="*/ 979 h 1469"/>
                <a:gd name="T16" fmla="*/ 371 w 1492"/>
                <a:gd name="T17" fmla="*/ 1082 h 1469"/>
                <a:gd name="T18" fmla="*/ 508 w 1492"/>
                <a:gd name="T19" fmla="*/ 1147 h 1469"/>
                <a:gd name="T20" fmla="*/ 661 w 1492"/>
                <a:gd name="T21" fmla="*/ 1169 h 1469"/>
                <a:gd name="T22" fmla="*/ 814 w 1492"/>
                <a:gd name="T23" fmla="*/ 1147 h 1469"/>
                <a:gd name="T24" fmla="*/ 953 w 1492"/>
                <a:gd name="T25" fmla="*/ 1082 h 1469"/>
                <a:gd name="T26" fmla="*/ 1068 w 1492"/>
                <a:gd name="T27" fmla="*/ 979 h 1469"/>
                <a:gd name="T28" fmla="*/ 1147 w 1492"/>
                <a:gd name="T29" fmla="*/ 850 h 1469"/>
                <a:gd name="T30" fmla="*/ 1185 w 1492"/>
                <a:gd name="T31" fmla="*/ 703 h 1469"/>
                <a:gd name="T32" fmla="*/ 1177 w 1492"/>
                <a:gd name="T33" fmla="*/ 550 h 1469"/>
                <a:gd name="T34" fmla="*/ 1126 w 1492"/>
                <a:gd name="T35" fmla="*/ 407 h 1469"/>
                <a:gd name="T36" fmla="*/ 1034 w 1492"/>
                <a:gd name="T37" fmla="*/ 286 h 1469"/>
                <a:gd name="T38" fmla="*/ 909 w 1492"/>
                <a:gd name="T39" fmla="*/ 194 h 1469"/>
                <a:gd name="T40" fmla="*/ 765 w 1492"/>
                <a:gd name="T41" fmla="*/ 144 h 1469"/>
                <a:gd name="T42" fmla="*/ 661 w 1492"/>
                <a:gd name="T43" fmla="*/ 0 h 1469"/>
                <a:gd name="T44" fmla="*/ 834 w 1492"/>
                <a:gd name="T45" fmla="*/ 22 h 1469"/>
                <a:gd name="T46" fmla="*/ 992 w 1492"/>
                <a:gd name="T47" fmla="*/ 87 h 1469"/>
                <a:gd name="T48" fmla="*/ 1130 w 1492"/>
                <a:gd name="T49" fmla="*/ 191 h 1469"/>
                <a:gd name="T50" fmla="*/ 1235 w 1492"/>
                <a:gd name="T51" fmla="*/ 326 h 1469"/>
                <a:gd name="T52" fmla="*/ 1300 w 1492"/>
                <a:gd name="T53" fmla="*/ 482 h 1469"/>
                <a:gd name="T54" fmla="*/ 1322 w 1492"/>
                <a:gd name="T55" fmla="*/ 652 h 1469"/>
                <a:gd name="T56" fmla="*/ 1298 w 1492"/>
                <a:gd name="T57" fmla="*/ 826 h 1469"/>
                <a:gd name="T58" fmla="*/ 1229 w 1492"/>
                <a:gd name="T59" fmla="*/ 986 h 1469"/>
                <a:gd name="T60" fmla="*/ 1189 w 1492"/>
                <a:gd name="T61" fmla="*/ 1112 h 1469"/>
                <a:gd name="T62" fmla="*/ 1233 w 1492"/>
                <a:gd name="T63" fmla="*/ 1122 h 1469"/>
                <a:gd name="T64" fmla="*/ 1484 w 1492"/>
                <a:gd name="T65" fmla="*/ 1370 h 1469"/>
                <a:gd name="T66" fmla="*/ 1490 w 1492"/>
                <a:gd name="T67" fmla="*/ 1419 h 1469"/>
                <a:gd name="T68" fmla="*/ 1458 w 1492"/>
                <a:gd name="T69" fmla="*/ 1461 h 1469"/>
                <a:gd name="T70" fmla="*/ 1407 w 1492"/>
                <a:gd name="T71" fmla="*/ 1467 h 1469"/>
                <a:gd name="T72" fmla="*/ 1149 w 1492"/>
                <a:gd name="T73" fmla="*/ 1225 h 1469"/>
                <a:gd name="T74" fmla="*/ 1130 w 1492"/>
                <a:gd name="T75" fmla="*/ 1186 h 1469"/>
                <a:gd name="T76" fmla="*/ 1051 w 1492"/>
                <a:gd name="T77" fmla="*/ 1177 h 1469"/>
                <a:gd name="T78" fmla="*/ 895 w 1492"/>
                <a:gd name="T79" fmla="*/ 1261 h 1469"/>
                <a:gd name="T80" fmla="*/ 722 w 1492"/>
                <a:gd name="T81" fmla="*/ 1300 h 1469"/>
                <a:gd name="T82" fmla="*/ 546 w 1492"/>
                <a:gd name="T83" fmla="*/ 1293 h 1469"/>
                <a:gd name="T84" fmla="*/ 383 w 1492"/>
                <a:gd name="T85" fmla="*/ 1242 h 1469"/>
                <a:gd name="T86" fmla="*/ 238 w 1492"/>
                <a:gd name="T87" fmla="*/ 1151 h 1469"/>
                <a:gd name="T88" fmla="*/ 120 w 1492"/>
                <a:gd name="T89" fmla="*/ 1024 h 1469"/>
                <a:gd name="T90" fmla="*/ 40 w 1492"/>
                <a:gd name="T91" fmla="*/ 875 h 1469"/>
                <a:gd name="T92" fmla="*/ 4 w 1492"/>
                <a:gd name="T93" fmla="*/ 709 h 1469"/>
                <a:gd name="T94" fmla="*/ 11 w 1492"/>
                <a:gd name="T95" fmla="*/ 537 h 1469"/>
                <a:gd name="T96" fmla="*/ 63 w 1492"/>
                <a:gd name="T97" fmla="*/ 376 h 1469"/>
                <a:gd name="T98" fmla="*/ 155 w 1492"/>
                <a:gd name="T99" fmla="*/ 233 h 1469"/>
                <a:gd name="T100" fmla="*/ 283 w 1492"/>
                <a:gd name="T101" fmla="*/ 117 h 1469"/>
                <a:gd name="T102" fmla="*/ 435 w 1492"/>
                <a:gd name="T103" fmla="*/ 39 h 1469"/>
                <a:gd name="T104" fmla="*/ 603 w 1492"/>
                <a:gd name="T105" fmla="*/ 2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2" h="1469">
                  <a:moveTo>
                    <a:pt x="661" y="134"/>
                  </a:moveTo>
                  <a:lnTo>
                    <a:pt x="609" y="136"/>
                  </a:lnTo>
                  <a:lnTo>
                    <a:pt x="558" y="144"/>
                  </a:lnTo>
                  <a:lnTo>
                    <a:pt x="508" y="156"/>
                  </a:lnTo>
                  <a:lnTo>
                    <a:pt x="461" y="173"/>
                  </a:lnTo>
                  <a:lnTo>
                    <a:pt x="415" y="194"/>
                  </a:lnTo>
                  <a:lnTo>
                    <a:pt x="371" y="220"/>
                  </a:lnTo>
                  <a:lnTo>
                    <a:pt x="329" y="250"/>
                  </a:lnTo>
                  <a:lnTo>
                    <a:pt x="290" y="286"/>
                  </a:lnTo>
                  <a:lnTo>
                    <a:pt x="255" y="324"/>
                  </a:lnTo>
                  <a:lnTo>
                    <a:pt x="225" y="364"/>
                  </a:lnTo>
                  <a:lnTo>
                    <a:pt x="198" y="407"/>
                  </a:lnTo>
                  <a:lnTo>
                    <a:pt x="176" y="453"/>
                  </a:lnTo>
                  <a:lnTo>
                    <a:pt x="159" y="501"/>
                  </a:lnTo>
                  <a:lnTo>
                    <a:pt x="146" y="550"/>
                  </a:lnTo>
                  <a:lnTo>
                    <a:pt x="139" y="600"/>
                  </a:lnTo>
                  <a:lnTo>
                    <a:pt x="136" y="652"/>
                  </a:lnTo>
                  <a:lnTo>
                    <a:pt x="139" y="703"/>
                  </a:lnTo>
                  <a:lnTo>
                    <a:pt x="146" y="753"/>
                  </a:lnTo>
                  <a:lnTo>
                    <a:pt x="159" y="802"/>
                  </a:lnTo>
                  <a:lnTo>
                    <a:pt x="176" y="850"/>
                  </a:lnTo>
                  <a:lnTo>
                    <a:pt x="198" y="895"/>
                  </a:lnTo>
                  <a:lnTo>
                    <a:pt x="225" y="938"/>
                  </a:lnTo>
                  <a:lnTo>
                    <a:pt x="255" y="979"/>
                  </a:lnTo>
                  <a:lnTo>
                    <a:pt x="290" y="1017"/>
                  </a:lnTo>
                  <a:lnTo>
                    <a:pt x="329" y="1052"/>
                  </a:lnTo>
                  <a:lnTo>
                    <a:pt x="371" y="1082"/>
                  </a:lnTo>
                  <a:lnTo>
                    <a:pt x="415" y="1108"/>
                  </a:lnTo>
                  <a:lnTo>
                    <a:pt x="461" y="1130"/>
                  </a:lnTo>
                  <a:lnTo>
                    <a:pt x="508" y="1147"/>
                  </a:lnTo>
                  <a:lnTo>
                    <a:pt x="558" y="1159"/>
                  </a:lnTo>
                  <a:lnTo>
                    <a:pt x="609" y="1166"/>
                  </a:lnTo>
                  <a:lnTo>
                    <a:pt x="661" y="1169"/>
                  </a:lnTo>
                  <a:lnTo>
                    <a:pt x="713" y="1166"/>
                  </a:lnTo>
                  <a:lnTo>
                    <a:pt x="765" y="1159"/>
                  </a:lnTo>
                  <a:lnTo>
                    <a:pt x="814" y="1147"/>
                  </a:lnTo>
                  <a:lnTo>
                    <a:pt x="863" y="1130"/>
                  </a:lnTo>
                  <a:lnTo>
                    <a:pt x="909" y="1108"/>
                  </a:lnTo>
                  <a:lnTo>
                    <a:pt x="953" y="1082"/>
                  </a:lnTo>
                  <a:lnTo>
                    <a:pt x="995" y="1052"/>
                  </a:lnTo>
                  <a:lnTo>
                    <a:pt x="1034" y="1017"/>
                  </a:lnTo>
                  <a:lnTo>
                    <a:pt x="1068" y="979"/>
                  </a:lnTo>
                  <a:lnTo>
                    <a:pt x="1099" y="938"/>
                  </a:lnTo>
                  <a:lnTo>
                    <a:pt x="1126" y="895"/>
                  </a:lnTo>
                  <a:lnTo>
                    <a:pt x="1147" y="850"/>
                  </a:lnTo>
                  <a:lnTo>
                    <a:pt x="1164" y="802"/>
                  </a:lnTo>
                  <a:lnTo>
                    <a:pt x="1177" y="753"/>
                  </a:lnTo>
                  <a:lnTo>
                    <a:pt x="1185" y="703"/>
                  </a:lnTo>
                  <a:lnTo>
                    <a:pt x="1187" y="652"/>
                  </a:lnTo>
                  <a:lnTo>
                    <a:pt x="1185" y="600"/>
                  </a:lnTo>
                  <a:lnTo>
                    <a:pt x="1177" y="550"/>
                  </a:lnTo>
                  <a:lnTo>
                    <a:pt x="1164" y="501"/>
                  </a:lnTo>
                  <a:lnTo>
                    <a:pt x="1147" y="453"/>
                  </a:lnTo>
                  <a:lnTo>
                    <a:pt x="1126" y="407"/>
                  </a:lnTo>
                  <a:lnTo>
                    <a:pt x="1099" y="364"/>
                  </a:lnTo>
                  <a:lnTo>
                    <a:pt x="1068" y="324"/>
                  </a:lnTo>
                  <a:lnTo>
                    <a:pt x="1034" y="286"/>
                  </a:lnTo>
                  <a:lnTo>
                    <a:pt x="995" y="250"/>
                  </a:lnTo>
                  <a:lnTo>
                    <a:pt x="953" y="220"/>
                  </a:lnTo>
                  <a:lnTo>
                    <a:pt x="909" y="194"/>
                  </a:lnTo>
                  <a:lnTo>
                    <a:pt x="863" y="173"/>
                  </a:lnTo>
                  <a:lnTo>
                    <a:pt x="814" y="156"/>
                  </a:lnTo>
                  <a:lnTo>
                    <a:pt x="765" y="144"/>
                  </a:lnTo>
                  <a:lnTo>
                    <a:pt x="713" y="136"/>
                  </a:lnTo>
                  <a:lnTo>
                    <a:pt x="661" y="134"/>
                  </a:lnTo>
                  <a:close/>
                  <a:moveTo>
                    <a:pt x="661" y="0"/>
                  </a:moveTo>
                  <a:lnTo>
                    <a:pt x="721" y="2"/>
                  </a:lnTo>
                  <a:lnTo>
                    <a:pt x="778" y="10"/>
                  </a:lnTo>
                  <a:lnTo>
                    <a:pt x="834" y="22"/>
                  </a:lnTo>
                  <a:lnTo>
                    <a:pt x="888" y="39"/>
                  </a:lnTo>
                  <a:lnTo>
                    <a:pt x="941" y="60"/>
                  </a:lnTo>
                  <a:lnTo>
                    <a:pt x="992" y="87"/>
                  </a:lnTo>
                  <a:lnTo>
                    <a:pt x="1040" y="117"/>
                  </a:lnTo>
                  <a:lnTo>
                    <a:pt x="1086" y="152"/>
                  </a:lnTo>
                  <a:lnTo>
                    <a:pt x="1130" y="191"/>
                  </a:lnTo>
                  <a:lnTo>
                    <a:pt x="1168" y="233"/>
                  </a:lnTo>
                  <a:lnTo>
                    <a:pt x="1204" y="279"/>
                  </a:lnTo>
                  <a:lnTo>
                    <a:pt x="1235" y="326"/>
                  </a:lnTo>
                  <a:lnTo>
                    <a:pt x="1261" y="376"/>
                  </a:lnTo>
                  <a:lnTo>
                    <a:pt x="1283" y="428"/>
                  </a:lnTo>
                  <a:lnTo>
                    <a:pt x="1300" y="482"/>
                  </a:lnTo>
                  <a:lnTo>
                    <a:pt x="1312" y="537"/>
                  </a:lnTo>
                  <a:lnTo>
                    <a:pt x="1320" y="593"/>
                  </a:lnTo>
                  <a:lnTo>
                    <a:pt x="1322" y="652"/>
                  </a:lnTo>
                  <a:lnTo>
                    <a:pt x="1319" y="711"/>
                  </a:lnTo>
                  <a:lnTo>
                    <a:pt x="1312" y="769"/>
                  </a:lnTo>
                  <a:lnTo>
                    <a:pt x="1298" y="826"/>
                  </a:lnTo>
                  <a:lnTo>
                    <a:pt x="1280" y="882"/>
                  </a:lnTo>
                  <a:lnTo>
                    <a:pt x="1256" y="935"/>
                  </a:lnTo>
                  <a:lnTo>
                    <a:pt x="1229" y="986"/>
                  </a:lnTo>
                  <a:lnTo>
                    <a:pt x="1195" y="1034"/>
                  </a:lnTo>
                  <a:lnTo>
                    <a:pt x="1157" y="1081"/>
                  </a:lnTo>
                  <a:lnTo>
                    <a:pt x="1189" y="1112"/>
                  </a:lnTo>
                  <a:lnTo>
                    <a:pt x="1204" y="1112"/>
                  </a:lnTo>
                  <a:lnTo>
                    <a:pt x="1218" y="1115"/>
                  </a:lnTo>
                  <a:lnTo>
                    <a:pt x="1233" y="1122"/>
                  </a:lnTo>
                  <a:lnTo>
                    <a:pt x="1245" y="1131"/>
                  </a:lnTo>
                  <a:lnTo>
                    <a:pt x="1472" y="1356"/>
                  </a:lnTo>
                  <a:lnTo>
                    <a:pt x="1484" y="1370"/>
                  </a:lnTo>
                  <a:lnTo>
                    <a:pt x="1490" y="1386"/>
                  </a:lnTo>
                  <a:lnTo>
                    <a:pt x="1492" y="1402"/>
                  </a:lnTo>
                  <a:lnTo>
                    <a:pt x="1490" y="1419"/>
                  </a:lnTo>
                  <a:lnTo>
                    <a:pt x="1484" y="1436"/>
                  </a:lnTo>
                  <a:lnTo>
                    <a:pt x="1472" y="1450"/>
                  </a:lnTo>
                  <a:lnTo>
                    <a:pt x="1458" y="1461"/>
                  </a:lnTo>
                  <a:lnTo>
                    <a:pt x="1442" y="1467"/>
                  </a:lnTo>
                  <a:lnTo>
                    <a:pt x="1424" y="1469"/>
                  </a:lnTo>
                  <a:lnTo>
                    <a:pt x="1407" y="1467"/>
                  </a:lnTo>
                  <a:lnTo>
                    <a:pt x="1391" y="1461"/>
                  </a:lnTo>
                  <a:lnTo>
                    <a:pt x="1376" y="1450"/>
                  </a:lnTo>
                  <a:lnTo>
                    <a:pt x="1149" y="1225"/>
                  </a:lnTo>
                  <a:lnTo>
                    <a:pt x="1139" y="1213"/>
                  </a:lnTo>
                  <a:lnTo>
                    <a:pt x="1133" y="1200"/>
                  </a:lnTo>
                  <a:lnTo>
                    <a:pt x="1130" y="1186"/>
                  </a:lnTo>
                  <a:lnTo>
                    <a:pt x="1130" y="1171"/>
                  </a:lnTo>
                  <a:lnTo>
                    <a:pt x="1098" y="1140"/>
                  </a:lnTo>
                  <a:lnTo>
                    <a:pt x="1051" y="1177"/>
                  </a:lnTo>
                  <a:lnTo>
                    <a:pt x="1001" y="1209"/>
                  </a:lnTo>
                  <a:lnTo>
                    <a:pt x="949" y="1238"/>
                  </a:lnTo>
                  <a:lnTo>
                    <a:pt x="895" y="1261"/>
                  </a:lnTo>
                  <a:lnTo>
                    <a:pt x="839" y="1279"/>
                  </a:lnTo>
                  <a:lnTo>
                    <a:pt x="782" y="1292"/>
                  </a:lnTo>
                  <a:lnTo>
                    <a:pt x="722" y="1300"/>
                  </a:lnTo>
                  <a:lnTo>
                    <a:pt x="661" y="1303"/>
                  </a:lnTo>
                  <a:lnTo>
                    <a:pt x="603" y="1300"/>
                  </a:lnTo>
                  <a:lnTo>
                    <a:pt x="546" y="1293"/>
                  </a:lnTo>
                  <a:lnTo>
                    <a:pt x="490" y="1281"/>
                  </a:lnTo>
                  <a:lnTo>
                    <a:pt x="435" y="1264"/>
                  </a:lnTo>
                  <a:lnTo>
                    <a:pt x="383" y="1242"/>
                  </a:lnTo>
                  <a:lnTo>
                    <a:pt x="332" y="1216"/>
                  </a:lnTo>
                  <a:lnTo>
                    <a:pt x="283" y="1185"/>
                  </a:lnTo>
                  <a:lnTo>
                    <a:pt x="238" y="1151"/>
                  </a:lnTo>
                  <a:lnTo>
                    <a:pt x="194" y="1112"/>
                  </a:lnTo>
                  <a:lnTo>
                    <a:pt x="155" y="1070"/>
                  </a:lnTo>
                  <a:lnTo>
                    <a:pt x="120" y="1024"/>
                  </a:lnTo>
                  <a:lnTo>
                    <a:pt x="89" y="976"/>
                  </a:lnTo>
                  <a:lnTo>
                    <a:pt x="63" y="926"/>
                  </a:lnTo>
                  <a:lnTo>
                    <a:pt x="40" y="875"/>
                  </a:lnTo>
                  <a:lnTo>
                    <a:pt x="23" y="820"/>
                  </a:lnTo>
                  <a:lnTo>
                    <a:pt x="11" y="765"/>
                  </a:lnTo>
                  <a:lnTo>
                    <a:pt x="4" y="709"/>
                  </a:lnTo>
                  <a:lnTo>
                    <a:pt x="0" y="652"/>
                  </a:lnTo>
                  <a:lnTo>
                    <a:pt x="4" y="593"/>
                  </a:lnTo>
                  <a:lnTo>
                    <a:pt x="11" y="537"/>
                  </a:lnTo>
                  <a:lnTo>
                    <a:pt x="23" y="482"/>
                  </a:lnTo>
                  <a:lnTo>
                    <a:pt x="40" y="428"/>
                  </a:lnTo>
                  <a:lnTo>
                    <a:pt x="63" y="376"/>
                  </a:lnTo>
                  <a:lnTo>
                    <a:pt x="89" y="326"/>
                  </a:lnTo>
                  <a:lnTo>
                    <a:pt x="120" y="279"/>
                  </a:lnTo>
                  <a:lnTo>
                    <a:pt x="155" y="233"/>
                  </a:lnTo>
                  <a:lnTo>
                    <a:pt x="194" y="191"/>
                  </a:lnTo>
                  <a:lnTo>
                    <a:pt x="238" y="152"/>
                  </a:lnTo>
                  <a:lnTo>
                    <a:pt x="283" y="117"/>
                  </a:lnTo>
                  <a:lnTo>
                    <a:pt x="332" y="87"/>
                  </a:lnTo>
                  <a:lnTo>
                    <a:pt x="383" y="60"/>
                  </a:lnTo>
                  <a:lnTo>
                    <a:pt x="435" y="39"/>
                  </a:lnTo>
                  <a:lnTo>
                    <a:pt x="490" y="22"/>
                  </a:lnTo>
                  <a:lnTo>
                    <a:pt x="546" y="10"/>
                  </a:lnTo>
                  <a:lnTo>
                    <a:pt x="603" y="2"/>
                  </a:lnTo>
                  <a:lnTo>
                    <a:pt x="661"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grpSp>
      <p:grpSp>
        <p:nvGrpSpPr>
          <p:cNvPr id="46" name="Group 45"/>
          <p:cNvGrpSpPr/>
          <p:nvPr/>
        </p:nvGrpSpPr>
        <p:grpSpPr>
          <a:xfrm>
            <a:off x="4829327" y="4727924"/>
            <a:ext cx="509314" cy="558154"/>
            <a:chOff x="6656388" y="1300163"/>
            <a:chExt cx="347662" cy="381000"/>
          </a:xfrm>
          <a:solidFill>
            <a:schemeClr val="bg1"/>
          </a:solidFill>
        </p:grpSpPr>
        <p:sp>
          <p:nvSpPr>
            <p:cNvPr id="47" name="Freeform 27"/>
            <p:cNvSpPr>
              <a:spLocks noEditPoints="1"/>
            </p:cNvSpPr>
            <p:nvPr>
              <p:custDataLst>
                <p:tags r:id="rId36"/>
              </p:custDataLst>
            </p:nvPr>
          </p:nvSpPr>
          <p:spPr bwMode="auto">
            <a:xfrm>
              <a:off x="6713538" y="1357313"/>
              <a:ext cx="233362" cy="323850"/>
            </a:xfrm>
            <a:custGeom>
              <a:avLst/>
              <a:gdLst>
                <a:gd name="T0" fmla="*/ 762 w 2060"/>
                <a:gd name="T1" fmla="*/ 305 h 2844"/>
                <a:gd name="T2" fmla="*/ 486 w 2060"/>
                <a:gd name="T3" fmla="*/ 474 h 2844"/>
                <a:gd name="T4" fmla="*/ 309 w 2060"/>
                <a:gd name="T5" fmla="*/ 735 h 2844"/>
                <a:gd name="T6" fmla="*/ 263 w 2060"/>
                <a:gd name="T7" fmla="*/ 1051 h 2844"/>
                <a:gd name="T8" fmla="*/ 318 w 2060"/>
                <a:gd name="T9" fmla="*/ 1304 h 2844"/>
                <a:gd name="T10" fmla="*/ 420 w 2060"/>
                <a:gd name="T11" fmla="*/ 1495 h 2844"/>
                <a:gd name="T12" fmla="*/ 538 w 2060"/>
                <a:gd name="T13" fmla="*/ 1673 h 2844"/>
                <a:gd name="T14" fmla="*/ 612 w 2060"/>
                <a:gd name="T15" fmla="*/ 1872 h 2844"/>
                <a:gd name="T16" fmla="*/ 656 w 2060"/>
                <a:gd name="T17" fmla="*/ 2010 h 2844"/>
                <a:gd name="T18" fmla="*/ 1366 w 2060"/>
                <a:gd name="T19" fmla="*/ 2043 h 2844"/>
                <a:gd name="T20" fmla="*/ 1443 w 2060"/>
                <a:gd name="T21" fmla="*/ 1943 h 2844"/>
                <a:gd name="T22" fmla="*/ 1482 w 2060"/>
                <a:gd name="T23" fmla="*/ 1749 h 2844"/>
                <a:gd name="T24" fmla="*/ 1594 w 2060"/>
                <a:gd name="T25" fmla="*/ 1563 h 2844"/>
                <a:gd name="T26" fmla="*/ 1703 w 2060"/>
                <a:gd name="T27" fmla="*/ 1386 h 2844"/>
                <a:gd name="T28" fmla="*/ 1783 w 2060"/>
                <a:gd name="T29" fmla="*/ 1161 h 2844"/>
                <a:gd name="T30" fmla="*/ 1787 w 2060"/>
                <a:gd name="T31" fmla="*/ 858 h 2844"/>
                <a:gd name="T32" fmla="*/ 1659 w 2060"/>
                <a:gd name="T33" fmla="*/ 569 h 2844"/>
                <a:gd name="T34" fmla="*/ 1418 w 2060"/>
                <a:gd name="T35" fmla="*/ 359 h 2844"/>
                <a:gd name="T36" fmla="*/ 1100 w 2060"/>
                <a:gd name="T37" fmla="*/ 262 h 2844"/>
                <a:gd name="T38" fmla="*/ 1277 w 2060"/>
                <a:gd name="T39" fmla="*/ 30 h 2844"/>
                <a:gd name="T40" fmla="*/ 1637 w 2060"/>
                <a:gd name="T41" fmla="*/ 192 h 2844"/>
                <a:gd name="T42" fmla="*/ 1905 w 2060"/>
                <a:gd name="T43" fmla="*/ 468 h 2844"/>
                <a:gd name="T44" fmla="*/ 2046 w 2060"/>
                <a:gd name="T45" fmla="*/ 829 h 2844"/>
                <a:gd name="T46" fmla="*/ 2044 w 2060"/>
                <a:gd name="T47" fmla="*/ 1185 h 2844"/>
                <a:gd name="T48" fmla="*/ 1964 w 2060"/>
                <a:gd name="T49" fmla="*/ 1447 h 2844"/>
                <a:gd name="T50" fmla="*/ 1853 w 2060"/>
                <a:gd name="T51" fmla="*/ 1643 h 2844"/>
                <a:gd name="T52" fmla="*/ 1740 w 2060"/>
                <a:gd name="T53" fmla="*/ 1813 h 2844"/>
                <a:gd name="T54" fmla="*/ 1702 w 2060"/>
                <a:gd name="T55" fmla="*/ 1965 h 2844"/>
                <a:gd name="T56" fmla="*/ 1596 w 2060"/>
                <a:gd name="T57" fmla="*/ 2184 h 2844"/>
                <a:gd name="T58" fmla="*/ 1510 w 2060"/>
                <a:gd name="T59" fmla="*/ 2331 h 2844"/>
                <a:gd name="T60" fmla="*/ 1502 w 2060"/>
                <a:gd name="T61" fmla="*/ 2468 h 2844"/>
                <a:gd name="T62" fmla="*/ 1499 w 2060"/>
                <a:gd name="T63" fmla="*/ 2532 h 2844"/>
                <a:gd name="T64" fmla="*/ 1468 w 2060"/>
                <a:gd name="T65" fmla="*/ 2616 h 2844"/>
                <a:gd name="T66" fmla="*/ 1361 w 2060"/>
                <a:gd name="T67" fmla="*/ 2709 h 2844"/>
                <a:gd name="T68" fmla="*/ 1202 w 2060"/>
                <a:gd name="T69" fmla="*/ 2823 h 2844"/>
                <a:gd name="T70" fmla="*/ 904 w 2060"/>
                <a:gd name="T71" fmla="*/ 2842 h 2844"/>
                <a:gd name="T72" fmla="*/ 773 w 2060"/>
                <a:gd name="T73" fmla="*/ 2741 h 2844"/>
                <a:gd name="T74" fmla="*/ 616 w 2060"/>
                <a:gd name="T75" fmla="*/ 2648 h 2844"/>
                <a:gd name="T76" fmla="*/ 564 w 2060"/>
                <a:gd name="T77" fmla="*/ 2549 h 2844"/>
                <a:gd name="T78" fmla="*/ 560 w 2060"/>
                <a:gd name="T79" fmla="*/ 2505 h 2844"/>
                <a:gd name="T80" fmla="*/ 553 w 2060"/>
                <a:gd name="T81" fmla="*/ 2388 h 2844"/>
                <a:gd name="T82" fmla="*/ 546 w 2060"/>
                <a:gd name="T83" fmla="*/ 2257 h 2844"/>
                <a:gd name="T84" fmla="*/ 382 w 2060"/>
                <a:gd name="T85" fmla="*/ 2057 h 2844"/>
                <a:gd name="T86" fmla="*/ 345 w 2060"/>
                <a:gd name="T87" fmla="*/ 1868 h 2844"/>
                <a:gd name="T88" fmla="*/ 251 w 2060"/>
                <a:gd name="T89" fmla="*/ 1709 h 2844"/>
                <a:gd name="T90" fmla="*/ 139 w 2060"/>
                <a:gd name="T91" fmla="*/ 1532 h 2844"/>
                <a:gd name="T92" fmla="*/ 41 w 2060"/>
                <a:gd name="T93" fmla="*/ 1299 h 2844"/>
                <a:gd name="T94" fmla="*/ 0 w 2060"/>
                <a:gd name="T95" fmla="*/ 989 h 2844"/>
                <a:gd name="T96" fmla="*/ 81 w 2060"/>
                <a:gd name="T97" fmla="*/ 605 h 2844"/>
                <a:gd name="T98" fmla="*/ 302 w 2060"/>
                <a:gd name="T99" fmla="*/ 291 h 2844"/>
                <a:gd name="T100" fmla="*/ 630 w 2060"/>
                <a:gd name="T101" fmla="*/ 79 h 2844"/>
                <a:gd name="T102" fmla="*/ 1030 w 2060"/>
                <a:gd name="T103" fmla="*/ 0 h 2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60" h="2844">
                  <a:moveTo>
                    <a:pt x="1030" y="259"/>
                  </a:moveTo>
                  <a:lnTo>
                    <a:pt x="960" y="262"/>
                  </a:lnTo>
                  <a:lnTo>
                    <a:pt x="891" y="271"/>
                  </a:lnTo>
                  <a:lnTo>
                    <a:pt x="826" y="286"/>
                  </a:lnTo>
                  <a:lnTo>
                    <a:pt x="762" y="305"/>
                  </a:lnTo>
                  <a:lnTo>
                    <a:pt x="700" y="330"/>
                  </a:lnTo>
                  <a:lnTo>
                    <a:pt x="641" y="360"/>
                  </a:lnTo>
                  <a:lnTo>
                    <a:pt x="586" y="393"/>
                  </a:lnTo>
                  <a:lnTo>
                    <a:pt x="535" y="431"/>
                  </a:lnTo>
                  <a:lnTo>
                    <a:pt x="486" y="474"/>
                  </a:lnTo>
                  <a:lnTo>
                    <a:pt x="441" y="519"/>
                  </a:lnTo>
                  <a:lnTo>
                    <a:pt x="402" y="569"/>
                  </a:lnTo>
                  <a:lnTo>
                    <a:pt x="366" y="622"/>
                  </a:lnTo>
                  <a:lnTo>
                    <a:pt x="335" y="677"/>
                  </a:lnTo>
                  <a:lnTo>
                    <a:pt x="309" y="735"/>
                  </a:lnTo>
                  <a:lnTo>
                    <a:pt x="288" y="796"/>
                  </a:lnTo>
                  <a:lnTo>
                    <a:pt x="273" y="858"/>
                  </a:lnTo>
                  <a:lnTo>
                    <a:pt x="264" y="923"/>
                  </a:lnTo>
                  <a:lnTo>
                    <a:pt x="261" y="989"/>
                  </a:lnTo>
                  <a:lnTo>
                    <a:pt x="263" y="1051"/>
                  </a:lnTo>
                  <a:lnTo>
                    <a:pt x="268" y="1108"/>
                  </a:lnTo>
                  <a:lnTo>
                    <a:pt x="277" y="1161"/>
                  </a:lnTo>
                  <a:lnTo>
                    <a:pt x="288" y="1212"/>
                  </a:lnTo>
                  <a:lnTo>
                    <a:pt x="302" y="1260"/>
                  </a:lnTo>
                  <a:lnTo>
                    <a:pt x="318" y="1304"/>
                  </a:lnTo>
                  <a:lnTo>
                    <a:pt x="336" y="1346"/>
                  </a:lnTo>
                  <a:lnTo>
                    <a:pt x="356" y="1386"/>
                  </a:lnTo>
                  <a:lnTo>
                    <a:pt x="377" y="1424"/>
                  </a:lnTo>
                  <a:lnTo>
                    <a:pt x="399" y="1460"/>
                  </a:lnTo>
                  <a:lnTo>
                    <a:pt x="420" y="1495"/>
                  </a:lnTo>
                  <a:lnTo>
                    <a:pt x="444" y="1529"/>
                  </a:lnTo>
                  <a:lnTo>
                    <a:pt x="465" y="1562"/>
                  </a:lnTo>
                  <a:lnTo>
                    <a:pt x="490" y="1599"/>
                  </a:lnTo>
                  <a:lnTo>
                    <a:pt x="515" y="1636"/>
                  </a:lnTo>
                  <a:lnTo>
                    <a:pt x="538" y="1673"/>
                  </a:lnTo>
                  <a:lnTo>
                    <a:pt x="560" y="1710"/>
                  </a:lnTo>
                  <a:lnTo>
                    <a:pt x="578" y="1749"/>
                  </a:lnTo>
                  <a:lnTo>
                    <a:pt x="593" y="1788"/>
                  </a:lnTo>
                  <a:lnTo>
                    <a:pt x="604" y="1829"/>
                  </a:lnTo>
                  <a:lnTo>
                    <a:pt x="612" y="1872"/>
                  </a:lnTo>
                  <a:lnTo>
                    <a:pt x="614" y="1918"/>
                  </a:lnTo>
                  <a:lnTo>
                    <a:pt x="617" y="1943"/>
                  </a:lnTo>
                  <a:lnTo>
                    <a:pt x="627" y="1967"/>
                  </a:lnTo>
                  <a:lnTo>
                    <a:pt x="639" y="1990"/>
                  </a:lnTo>
                  <a:lnTo>
                    <a:pt x="656" y="2010"/>
                  </a:lnTo>
                  <a:lnTo>
                    <a:pt x="674" y="2028"/>
                  </a:lnTo>
                  <a:lnTo>
                    <a:pt x="694" y="2043"/>
                  </a:lnTo>
                  <a:lnTo>
                    <a:pt x="712" y="2057"/>
                  </a:lnTo>
                  <a:lnTo>
                    <a:pt x="1348" y="2057"/>
                  </a:lnTo>
                  <a:lnTo>
                    <a:pt x="1366" y="2043"/>
                  </a:lnTo>
                  <a:lnTo>
                    <a:pt x="1385" y="2028"/>
                  </a:lnTo>
                  <a:lnTo>
                    <a:pt x="1404" y="2010"/>
                  </a:lnTo>
                  <a:lnTo>
                    <a:pt x="1420" y="1990"/>
                  </a:lnTo>
                  <a:lnTo>
                    <a:pt x="1433" y="1967"/>
                  </a:lnTo>
                  <a:lnTo>
                    <a:pt x="1443" y="1943"/>
                  </a:lnTo>
                  <a:lnTo>
                    <a:pt x="1446" y="1918"/>
                  </a:lnTo>
                  <a:lnTo>
                    <a:pt x="1448" y="1872"/>
                  </a:lnTo>
                  <a:lnTo>
                    <a:pt x="1455" y="1829"/>
                  </a:lnTo>
                  <a:lnTo>
                    <a:pt x="1467" y="1788"/>
                  </a:lnTo>
                  <a:lnTo>
                    <a:pt x="1482" y="1749"/>
                  </a:lnTo>
                  <a:lnTo>
                    <a:pt x="1500" y="1711"/>
                  </a:lnTo>
                  <a:lnTo>
                    <a:pt x="1521" y="1673"/>
                  </a:lnTo>
                  <a:lnTo>
                    <a:pt x="1544" y="1636"/>
                  </a:lnTo>
                  <a:lnTo>
                    <a:pt x="1568" y="1600"/>
                  </a:lnTo>
                  <a:lnTo>
                    <a:pt x="1594" y="1563"/>
                  </a:lnTo>
                  <a:lnTo>
                    <a:pt x="1616" y="1530"/>
                  </a:lnTo>
                  <a:lnTo>
                    <a:pt x="1638" y="1496"/>
                  </a:lnTo>
                  <a:lnTo>
                    <a:pt x="1661" y="1461"/>
                  </a:lnTo>
                  <a:lnTo>
                    <a:pt x="1683" y="1424"/>
                  </a:lnTo>
                  <a:lnTo>
                    <a:pt x="1703" y="1386"/>
                  </a:lnTo>
                  <a:lnTo>
                    <a:pt x="1723" y="1346"/>
                  </a:lnTo>
                  <a:lnTo>
                    <a:pt x="1741" y="1304"/>
                  </a:lnTo>
                  <a:lnTo>
                    <a:pt x="1757" y="1260"/>
                  </a:lnTo>
                  <a:lnTo>
                    <a:pt x="1771" y="1212"/>
                  </a:lnTo>
                  <a:lnTo>
                    <a:pt x="1783" y="1161"/>
                  </a:lnTo>
                  <a:lnTo>
                    <a:pt x="1791" y="1108"/>
                  </a:lnTo>
                  <a:lnTo>
                    <a:pt x="1797" y="1051"/>
                  </a:lnTo>
                  <a:lnTo>
                    <a:pt x="1799" y="989"/>
                  </a:lnTo>
                  <a:lnTo>
                    <a:pt x="1796" y="923"/>
                  </a:lnTo>
                  <a:lnTo>
                    <a:pt x="1787" y="858"/>
                  </a:lnTo>
                  <a:lnTo>
                    <a:pt x="1771" y="795"/>
                  </a:lnTo>
                  <a:lnTo>
                    <a:pt x="1751" y="735"/>
                  </a:lnTo>
                  <a:lnTo>
                    <a:pt x="1726" y="677"/>
                  </a:lnTo>
                  <a:lnTo>
                    <a:pt x="1694" y="621"/>
                  </a:lnTo>
                  <a:lnTo>
                    <a:pt x="1659" y="569"/>
                  </a:lnTo>
                  <a:lnTo>
                    <a:pt x="1618" y="519"/>
                  </a:lnTo>
                  <a:lnTo>
                    <a:pt x="1573" y="474"/>
                  </a:lnTo>
                  <a:lnTo>
                    <a:pt x="1526" y="431"/>
                  </a:lnTo>
                  <a:lnTo>
                    <a:pt x="1473" y="392"/>
                  </a:lnTo>
                  <a:lnTo>
                    <a:pt x="1418" y="359"/>
                  </a:lnTo>
                  <a:lnTo>
                    <a:pt x="1360" y="330"/>
                  </a:lnTo>
                  <a:lnTo>
                    <a:pt x="1298" y="305"/>
                  </a:lnTo>
                  <a:lnTo>
                    <a:pt x="1234" y="286"/>
                  </a:lnTo>
                  <a:lnTo>
                    <a:pt x="1168" y="271"/>
                  </a:lnTo>
                  <a:lnTo>
                    <a:pt x="1100" y="262"/>
                  </a:lnTo>
                  <a:lnTo>
                    <a:pt x="1030" y="259"/>
                  </a:lnTo>
                  <a:close/>
                  <a:moveTo>
                    <a:pt x="1030" y="0"/>
                  </a:moveTo>
                  <a:lnTo>
                    <a:pt x="1114" y="4"/>
                  </a:lnTo>
                  <a:lnTo>
                    <a:pt x="1197" y="14"/>
                  </a:lnTo>
                  <a:lnTo>
                    <a:pt x="1277" y="30"/>
                  </a:lnTo>
                  <a:lnTo>
                    <a:pt x="1355" y="51"/>
                  </a:lnTo>
                  <a:lnTo>
                    <a:pt x="1430" y="79"/>
                  </a:lnTo>
                  <a:lnTo>
                    <a:pt x="1502" y="111"/>
                  </a:lnTo>
                  <a:lnTo>
                    <a:pt x="1571" y="149"/>
                  </a:lnTo>
                  <a:lnTo>
                    <a:pt x="1637" y="192"/>
                  </a:lnTo>
                  <a:lnTo>
                    <a:pt x="1699" y="239"/>
                  </a:lnTo>
                  <a:lnTo>
                    <a:pt x="1757" y="291"/>
                  </a:lnTo>
                  <a:lnTo>
                    <a:pt x="1811" y="346"/>
                  </a:lnTo>
                  <a:lnTo>
                    <a:pt x="1861" y="406"/>
                  </a:lnTo>
                  <a:lnTo>
                    <a:pt x="1905" y="468"/>
                  </a:lnTo>
                  <a:lnTo>
                    <a:pt x="1945" y="535"/>
                  </a:lnTo>
                  <a:lnTo>
                    <a:pt x="1979" y="605"/>
                  </a:lnTo>
                  <a:lnTo>
                    <a:pt x="2006" y="678"/>
                  </a:lnTo>
                  <a:lnTo>
                    <a:pt x="2030" y="752"/>
                  </a:lnTo>
                  <a:lnTo>
                    <a:pt x="2046" y="829"/>
                  </a:lnTo>
                  <a:lnTo>
                    <a:pt x="2056" y="908"/>
                  </a:lnTo>
                  <a:lnTo>
                    <a:pt x="2060" y="989"/>
                  </a:lnTo>
                  <a:lnTo>
                    <a:pt x="2057" y="1058"/>
                  </a:lnTo>
                  <a:lnTo>
                    <a:pt x="2052" y="1123"/>
                  </a:lnTo>
                  <a:lnTo>
                    <a:pt x="2044" y="1185"/>
                  </a:lnTo>
                  <a:lnTo>
                    <a:pt x="2032" y="1244"/>
                  </a:lnTo>
                  <a:lnTo>
                    <a:pt x="2018" y="1299"/>
                  </a:lnTo>
                  <a:lnTo>
                    <a:pt x="2002" y="1351"/>
                  </a:lnTo>
                  <a:lnTo>
                    <a:pt x="1983" y="1400"/>
                  </a:lnTo>
                  <a:lnTo>
                    <a:pt x="1964" y="1447"/>
                  </a:lnTo>
                  <a:lnTo>
                    <a:pt x="1943" y="1490"/>
                  </a:lnTo>
                  <a:lnTo>
                    <a:pt x="1921" y="1531"/>
                  </a:lnTo>
                  <a:lnTo>
                    <a:pt x="1898" y="1571"/>
                  </a:lnTo>
                  <a:lnTo>
                    <a:pt x="1876" y="1608"/>
                  </a:lnTo>
                  <a:lnTo>
                    <a:pt x="1853" y="1643"/>
                  </a:lnTo>
                  <a:lnTo>
                    <a:pt x="1831" y="1676"/>
                  </a:lnTo>
                  <a:lnTo>
                    <a:pt x="1809" y="1708"/>
                  </a:lnTo>
                  <a:lnTo>
                    <a:pt x="1783" y="1747"/>
                  </a:lnTo>
                  <a:lnTo>
                    <a:pt x="1760" y="1782"/>
                  </a:lnTo>
                  <a:lnTo>
                    <a:pt x="1740" y="1813"/>
                  </a:lnTo>
                  <a:lnTo>
                    <a:pt x="1726" y="1842"/>
                  </a:lnTo>
                  <a:lnTo>
                    <a:pt x="1715" y="1868"/>
                  </a:lnTo>
                  <a:lnTo>
                    <a:pt x="1707" y="1893"/>
                  </a:lnTo>
                  <a:lnTo>
                    <a:pt x="1705" y="1918"/>
                  </a:lnTo>
                  <a:lnTo>
                    <a:pt x="1702" y="1965"/>
                  </a:lnTo>
                  <a:lnTo>
                    <a:pt x="1693" y="2012"/>
                  </a:lnTo>
                  <a:lnTo>
                    <a:pt x="1678" y="2057"/>
                  </a:lnTo>
                  <a:lnTo>
                    <a:pt x="1655" y="2102"/>
                  </a:lnTo>
                  <a:lnTo>
                    <a:pt x="1629" y="2144"/>
                  </a:lnTo>
                  <a:lnTo>
                    <a:pt x="1596" y="2184"/>
                  </a:lnTo>
                  <a:lnTo>
                    <a:pt x="1557" y="2222"/>
                  </a:lnTo>
                  <a:lnTo>
                    <a:pt x="1514" y="2257"/>
                  </a:lnTo>
                  <a:lnTo>
                    <a:pt x="1513" y="2278"/>
                  </a:lnTo>
                  <a:lnTo>
                    <a:pt x="1512" y="2303"/>
                  </a:lnTo>
                  <a:lnTo>
                    <a:pt x="1510" y="2331"/>
                  </a:lnTo>
                  <a:lnTo>
                    <a:pt x="1509" y="2359"/>
                  </a:lnTo>
                  <a:lnTo>
                    <a:pt x="1506" y="2388"/>
                  </a:lnTo>
                  <a:lnTo>
                    <a:pt x="1505" y="2416"/>
                  </a:lnTo>
                  <a:lnTo>
                    <a:pt x="1503" y="2444"/>
                  </a:lnTo>
                  <a:lnTo>
                    <a:pt x="1502" y="2468"/>
                  </a:lnTo>
                  <a:lnTo>
                    <a:pt x="1501" y="2488"/>
                  </a:lnTo>
                  <a:lnTo>
                    <a:pt x="1500" y="2505"/>
                  </a:lnTo>
                  <a:lnTo>
                    <a:pt x="1500" y="2516"/>
                  </a:lnTo>
                  <a:lnTo>
                    <a:pt x="1499" y="2519"/>
                  </a:lnTo>
                  <a:lnTo>
                    <a:pt x="1499" y="2532"/>
                  </a:lnTo>
                  <a:lnTo>
                    <a:pt x="1497" y="2546"/>
                  </a:lnTo>
                  <a:lnTo>
                    <a:pt x="1493" y="2562"/>
                  </a:lnTo>
                  <a:lnTo>
                    <a:pt x="1487" y="2579"/>
                  </a:lnTo>
                  <a:lnTo>
                    <a:pt x="1479" y="2598"/>
                  </a:lnTo>
                  <a:lnTo>
                    <a:pt x="1468" y="2616"/>
                  </a:lnTo>
                  <a:lnTo>
                    <a:pt x="1454" y="2635"/>
                  </a:lnTo>
                  <a:lnTo>
                    <a:pt x="1437" y="2655"/>
                  </a:lnTo>
                  <a:lnTo>
                    <a:pt x="1416" y="2673"/>
                  </a:lnTo>
                  <a:lnTo>
                    <a:pt x="1390" y="2692"/>
                  </a:lnTo>
                  <a:lnTo>
                    <a:pt x="1361" y="2709"/>
                  </a:lnTo>
                  <a:lnTo>
                    <a:pt x="1327" y="2726"/>
                  </a:lnTo>
                  <a:lnTo>
                    <a:pt x="1286" y="2741"/>
                  </a:lnTo>
                  <a:lnTo>
                    <a:pt x="1263" y="2770"/>
                  </a:lnTo>
                  <a:lnTo>
                    <a:pt x="1234" y="2798"/>
                  </a:lnTo>
                  <a:lnTo>
                    <a:pt x="1202" y="2823"/>
                  </a:lnTo>
                  <a:lnTo>
                    <a:pt x="1180" y="2835"/>
                  </a:lnTo>
                  <a:lnTo>
                    <a:pt x="1155" y="2842"/>
                  </a:lnTo>
                  <a:lnTo>
                    <a:pt x="1130" y="2844"/>
                  </a:lnTo>
                  <a:lnTo>
                    <a:pt x="930" y="2844"/>
                  </a:lnTo>
                  <a:lnTo>
                    <a:pt x="904" y="2842"/>
                  </a:lnTo>
                  <a:lnTo>
                    <a:pt x="880" y="2835"/>
                  </a:lnTo>
                  <a:lnTo>
                    <a:pt x="857" y="2823"/>
                  </a:lnTo>
                  <a:lnTo>
                    <a:pt x="826" y="2798"/>
                  </a:lnTo>
                  <a:lnTo>
                    <a:pt x="797" y="2770"/>
                  </a:lnTo>
                  <a:lnTo>
                    <a:pt x="773" y="2741"/>
                  </a:lnTo>
                  <a:lnTo>
                    <a:pt x="731" y="2724"/>
                  </a:lnTo>
                  <a:lnTo>
                    <a:pt x="695" y="2707"/>
                  </a:lnTo>
                  <a:lnTo>
                    <a:pt x="663" y="2688"/>
                  </a:lnTo>
                  <a:lnTo>
                    <a:pt x="637" y="2668"/>
                  </a:lnTo>
                  <a:lnTo>
                    <a:pt x="616" y="2648"/>
                  </a:lnTo>
                  <a:lnTo>
                    <a:pt x="599" y="2627"/>
                  </a:lnTo>
                  <a:lnTo>
                    <a:pt x="586" y="2607"/>
                  </a:lnTo>
                  <a:lnTo>
                    <a:pt x="576" y="2586"/>
                  </a:lnTo>
                  <a:lnTo>
                    <a:pt x="569" y="2567"/>
                  </a:lnTo>
                  <a:lnTo>
                    <a:pt x="564" y="2549"/>
                  </a:lnTo>
                  <a:lnTo>
                    <a:pt x="562" y="2534"/>
                  </a:lnTo>
                  <a:lnTo>
                    <a:pt x="561" y="2519"/>
                  </a:lnTo>
                  <a:lnTo>
                    <a:pt x="561" y="2519"/>
                  </a:lnTo>
                  <a:lnTo>
                    <a:pt x="561" y="2516"/>
                  </a:lnTo>
                  <a:lnTo>
                    <a:pt x="560" y="2505"/>
                  </a:lnTo>
                  <a:lnTo>
                    <a:pt x="559" y="2488"/>
                  </a:lnTo>
                  <a:lnTo>
                    <a:pt x="557" y="2468"/>
                  </a:lnTo>
                  <a:lnTo>
                    <a:pt x="556" y="2444"/>
                  </a:lnTo>
                  <a:lnTo>
                    <a:pt x="554" y="2416"/>
                  </a:lnTo>
                  <a:lnTo>
                    <a:pt x="553" y="2388"/>
                  </a:lnTo>
                  <a:lnTo>
                    <a:pt x="551" y="2359"/>
                  </a:lnTo>
                  <a:lnTo>
                    <a:pt x="550" y="2331"/>
                  </a:lnTo>
                  <a:lnTo>
                    <a:pt x="548" y="2303"/>
                  </a:lnTo>
                  <a:lnTo>
                    <a:pt x="547" y="2278"/>
                  </a:lnTo>
                  <a:lnTo>
                    <a:pt x="546" y="2257"/>
                  </a:lnTo>
                  <a:lnTo>
                    <a:pt x="502" y="2222"/>
                  </a:lnTo>
                  <a:lnTo>
                    <a:pt x="464" y="2184"/>
                  </a:lnTo>
                  <a:lnTo>
                    <a:pt x="431" y="2144"/>
                  </a:lnTo>
                  <a:lnTo>
                    <a:pt x="404" y="2102"/>
                  </a:lnTo>
                  <a:lnTo>
                    <a:pt x="382" y="2057"/>
                  </a:lnTo>
                  <a:lnTo>
                    <a:pt x="367" y="2012"/>
                  </a:lnTo>
                  <a:lnTo>
                    <a:pt x="357" y="1965"/>
                  </a:lnTo>
                  <a:lnTo>
                    <a:pt x="354" y="1918"/>
                  </a:lnTo>
                  <a:lnTo>
                    <a:pt x="352" y="1893"/>
                  </a:lnTo>
                  <a:lnTo>
                    <a:pt x="345" y="1868"/>
                  </a:lnTo>
                  <a:lnTo>
                    <a:pt x="334" y="1842"/>
                  </a:lnTo>
                  <a:lnTo>
                    <a:pt x="319" y="1813"/>
                  </a:lnTo>
                  <a:lnTo>
                    <a:pt x="300" y="1782"/>
                  </a:lnTo>
                  <a:lnTo>
                    <a:pt x="278" y="1747"/>
                  </a:lnTo>
                  <a:lnTo>
                    <a:pt x="251" y="1709"/>
                  </a:lnTo>
                  <a:lnTo>
                    <a:pt x="230" y="1677"/>
                  </a:lnTo>
                  <a:lnTo>
                    <a:pt x="207" y="1643"/>
                  </a:lnTo>
                  <a:lnTo>
                    <a:pt x="184" y="1608"/>
                  </a:lnTo>
                  <a:lnTo>
                    <a:pt x="162" y="1571"/>
                  </a:lnTo>
                  <a:lnTo>
                    <a:pt x="139" y="1532"/>
                  </a:lnTo>
                  <a:lnTo>
                    <a:pt x="117" y="1490"/>
                  </a:lnTo>
                  <a:lnTo>
                    <a:pt x="96" y="1447"/>
                  </a:lnTo>
                  <a:lnTo>
                    <a:pt x="77" y="1400"/>
                  </a:lnTo>
                  <a:lnTo>
                    <a:pt x="57" y="1351"/>
                  </a:lnTo>
                  <a:lnTo>
                    <a:pt x="41" y="1299"/>
                  </a:lnTo>
                  <a:lnTo>
                    <a:pt x="28" y="1244"/>
                  </a:lnTo>
                  <a:lnTo>
                    <a:pt x="16" y="1185"/>
                  </a:lnTo>
                  <a:lnTo>
                    <a:pt x="7" y="1123"/>
                  </a:lnTo>
                  <a:lnTo>
                    <a:pt x="2" y="1058"/>
                  </a:lnTo>
                  <a:lnTo>
                    <a:pt x="0" y="989"/>
                  </a:lnTo>
                  <a:lnTo>
                    <a:pt x="3" y="908"/>
                  </a:lnTo>
                  <a:lnTo>
                    <a:pt x="14" y="829"/>
                  </a:lnTo>
                  <a:lnTo>
                    <a:pt x="30" y="752"/>
                  </a:lnTo>
                  <a:lnTo>
                    <a:pt x="53" y="678"/>
                  </a:lnTo>
                  <a:lnTo>
                    <a:pt x="81" y="605"/>
                  </a:lnTo>
                  <a:lnTo>
                    <a:pt x="115" y="535"/>
                  </a:lnTo>
                  <a:lnTo>
                    <a:pt x="154" y="468"/>
                  </a:lnTo>
                  <a:lnTo>
                    <a:pt x="199" y="406"/>
                  </a:lnTo>
                  <a:lnTo>
                    <a:pt x="249" y="346"/>
                  </a:lnTo>
                  <a:lnTo>
                    <a:pt x="302" y="291"/>
                  </a:lnTo>
                  <a:lnTo>
                    <a:pt x="361" y="239"/>
                  </a:lnTo>
                  <a:lnTo>
                    <a:pt x="422" y="192"/>
                  </a:lnTo>
                  <a:lnTo>
                    <a:pt x="488" y="149"/>
                  </a:lnTo>
                  <a:lnTo>
                    <a:pt x="557" y="111"/>
                  </a:lnTo>
                  <a:lnTo>
                    <a:pt x="630" y="79"/>
                  </a:lnTo>
                  <a:lnTo>
                    <a:pt x="705" y="51"/>
                  </a:lnTo>
                  <a:lnTo>
                    <a:pt x="783" y="30"/>
                  </a:lnTo>
                  <a:lnTo>
                    <a:pt x="863" y="14"/>
                  </a:lnTo>
                  <a:lnTo>
                    <a:pt x="946" y="4"/>
                  </a:lnTo>
                  <a:lnTo>
                    <a:pt x="1030"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48" name="Freeform 28"/>
            <p:cNvSpPr/>
            <p:nvPr>
              <p:custDataLst>
                <p:tags r:id="rId37"/>
              </p:custDataLst>
            </p:nvPr>
          </p:nvSpPr>
          <p:spPr bwMode="auto">
            <a:xfrm>
              <a:off x="6823075" y="1300163"/>
              <a:ext cx="14287" cy="36513"/>
            </a:xfrm>
            <a:custGeom>
              <a:avLst/>
              <a:gdLst>
                <a:gd name="T0" fmla="*/ 65 w 130"/>
                <a:gd name="T1" fmla="*/ 0 h 322"/>
                <a:gd name="T2" fmla="*/ 65 w 130"/>
                <a:gd name="T3" fmla="*/ 0 h 322"/>
                <a:gd name="T4" fmla="*/ 82 w 130"/>
                <a:gd name="T5" fmla="*/ 2 h 322"/>
                <a:gd name="T6" fmla="*/ 98 w 130"/>
                <a:gd name="T7" fmla="*/ 8 h 322"/>
                <a:gd name="T8" fmla="*/ 111 w 130"/>
                <a:gd name="T9" fmla="*/ 19 h 322"/>
                <a:gd name="T10" fmla="*/ 121 w 130"/>
                <a:gd name="T11" fmla="*/ 32 h 322"/>
                <a:gd name="T12" fmla="*/ 128 w 130"/>
                <a:gd name="T13" fmla="*/ 47 h 322"/>
                <a:gd name="T14" fmla="*/ 130 w 130"/>
                <a:gd name="T15" fmla="*/ 64 h 322"/>
                <a:gd name="T16" fmla="*/ 130 w 130"/>
                <a:gd name="T17" fmla="*/ 258 h 322"/>
                <a:gd name="T18" fmla="*/ 128 w 130"/>
                <a:gd name="T19" fmla="*/ 276 h 322"/>
                <a:gd name="T20" fmla="*/ 121 w 130"/>
                <a:gd name="T21" fmla="*/ 290 h 322"/>
                <a:gd name="T22" fmla="*/ 111 w 130"/>
                <a:gd name="T23" fmla="*/ 304 h 322"/>
                <a:gd name="T24" fmla="*/ 98 w 130"/>
                <a:gd name="T25" fmla="*/ 314 h 322"/>
                <a:gd name="T26" fmla="*/ 82 w 130"/>
                <a:gd name="T27" fmla="*/ 320 h 322"/>
                <a:gd name="T28" fmla="*/ 65 w 130"/>
                <a:gd name="T29" fmla="*/ 322 h 322"/>
                <a:gd name="T30" fmla="*/ 48 w 130"/>
                <a:gd name="T31" fmla="*/ 320 h 322"/>
                <a:gd name="T32" fmla="*/ 32 w 130"/>
                <a:gd name="T33" fmla="*/ 314 h 322"/>
                <a:gd name="T34" fmla="*/ 19 w 130"/>
                <a:gd name="T35" fmla="*/ 304 h 322"/>
                <a:gd name="T36" fmla="*/ 8 w 130"/>
                <a:gd name="T37" fmla="*/ 290 h 322"/>
                <a:gd name="T38" fmla="*/ 2 w 130"/>
                <a:gd name="T39" fmla="*/ 276 h 322"/>
                <a:gd name="T40" fmla="*/ 0 w 130"/>
                <a:gd name="T41" fmla="*/ 258 h 322"/>
                <a:gd name="T42" fmla="*/ 0 w 130"/>
                <a:gd name="T43" fmla="*/ 64 h 322"/>
                <a:gd name="T44" fmla="*/ 2 w 130"/>
                <a:gd name="T45" fmla="*/ 47 h 322"/>
                <a:gd name="T46" fmla="*/ 8 w 130"/>
                <a:gd name="T47" fmla="*/ 32 h 322"/>
                <a:gd name="T48" fmla="*/ 19 w 130"/>
                <a:gd name="T49" fmla="*/ 19 h 322"/>
                <a:gd name="T50" fmla="*/ 32 w 130"/>
                <a:gd name="T51" fmla="*/ 8 h 322"/>
                <a:gd name="T52" fmla="*/ 48 w 130"/>
                <a:gd name="T53" fmla="*/ 2 h 322"/>
                <a:gd name="T54" fmla="*/ 65 w 130"/>
                <a:gd name="T55"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322">
                  <a:moveTo>
                    <a:pt x="65" y="0"/>
                  </a:moveTo>
                  <a:lnTo>
                    <a:pt x="65" y="0"/>
                  </a:lnTo>
                  <a:lnTo>
                    <a:pt x="82" y="2"/>
                  </a:lnTo>
                  <a:lnTo>
                    <a:pt x="98" y="8"/>
                  </a:lnTo>
                  <a:lnTo>
                    <a:pt x="111" y="19"/>
                  </a:lnTo>
                  <a:lnTo>
                    <a:pt x="121" y="32"/>
                  </a:lnTo>
                  <a:lnTo>
                    <a:pt x="128" y="47"/>
                  </a:lnTo>
                  <a:lnTo>
                    <a:pt x="130" y="64"/>
                  </a:lnTo>
                  <a:lnTo>
                    <a:pt x="130" y="258"/>
                  </a:lnTo>
                  <a:lnTo>
                    <a:pt x="128" y="276"/>
                  </a:lnTo>
                  <a:lnTo>
                    <a:pt x="121" y="290"/>
                  </a:lnTo>
                  <a:lnTo>
                    <a:pt x="111" y="304"/>
                  </a:lnTo>
                  <a:lnTo>
                    <a:pt x="98" y="314"/>
                  </a:lnTo>
                  <a:lnTo>
                    <a:pt x="82" y="320"/>
                  </a:lnTo>
                  <a:lnTo>
                    <a:pt x="65" y="322"/>
                  </a:lnTo>
                  <a:lnTo>
                    <a:pt x="48" y="320"/>
                  </a:lnTo>
                  <a:lnTo>
                    <a:pt x="32" y="314"/>
                  </a:lnTo>
                  <a:lnTo>
                    <a:pt x="19" y="304"/>
                  </a:lnTo>
                  <a:lnTo>
                    <a:pt x="8" y="290"/>
                  </a:lnTo>
                  <a:lnTo>
                    <a:pt x="2" y="276"/>
                  </a:lnTo>
                  <a:lnTo>
                    <a:pt x="0" y="258"/>
                  </a:lnTo>
                  <a:lnTo>
                    <a:pt x="0" y="64"/>
                  </a:lnTo>
                  <a:lnTo>
                    <a:pt x="2" y="47"/>
                  </a:lnTo>
                  <a:lnTo>
                    <a:pt x="8" y="32"/>
                  </a:lnTo>
                  <a:lnTo>
                    <a:pt x="19" y="19"/>
                  </a:lnTo>
                  <a:lnTo>
                    <a:pt x="32" y="8"/>
                  </a:lnTo>
                  <a:lnTo>
                    <a:pt x="48" y="2"/>
                  </a:lnTo>
                  <a:lnTo>
                    <a:pt x="65"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49" name="Freeform 29"/>
            <p:cNvSpPr/>
            <p:nvPr>
              <p:custDataLst>
                <p:tags r:id="rId38"/>
              </p:custDataLst>
            </p:nvPr>
          </p:nvSpPr>
          <p:spPr bwMode="auto">
            <a:xfrm>
              <a:off x="6738938" y="1320800"/>
              <a:ext cx="26987" cy="34925"/>
            </a:xfrm>
            <a:custGeom>
              <a:avLst/>
              <a:gdLst>
                <a:gd name="T0" fmla="*/ 65 w 228"/>
                <a:gd name="T1" fmla="*/ 0 h 298"/>
                <a:gd name="T2" fmla="*/ 82 w 228"/>
                <a:gd name="T3" fmla="*/ 2 h 298"/>
                <a:gd name="T4" fmla="*/ 97 w 228"/>
                <a:gd name="T5" fmla="*/ 9 h 298"/>
                <a:gd name="T6" fmla="*/ 111 w 228"/>
                <a:gd name="T7" fmla="*/ 19 h 298"/>
                <a:gd name="T8" fmla="*/ 121 w 228"/>
                <a:gd name="T9" fmla="*/ 33 h 298"/>
                <a:gd name="T10" fmla="*/ 219 w 228"/>
                <a:gd name="T11" fmla="*/ 201 h 298"/>
                <a:gd name="T12" fmla="*/ 225 w 228"/>
                <a:gd name="T13" fmla="*/ 217 h 298"/>
                <a:gd name="T14" fmla="*/ 228 w 228"/>
                <a:gd name="T15" fmla="*/ 234 h 298"/>
                <a:gd name="T16" fmla="*/ 225 w 228"/>
                <a:gd name="T17" fmla="*/ 250 h 298"/>
                <a:gd name="T18" fmla="*/ 219 w 228"/>
                <a:gd name="T19" fmla="*/ 265 h 298"/>
                <a:gd name="T20" fmla="*/ 209 w 228"/>
                <a:gd name="T21" fmla="*/ 279 h 298"/>
                <a:gd name="T22" fmla="*/ 196 w 228"/>
                <a:gd name="T23" fmla="*/ 290 h 298"/>
                <a:gd name="T24" fmla="*/ 180 w 228"/>
                <a:gd name="T25" fmla="*/ 296 h 298"/>
                <a:gd name="T26" fmla="*/ 163 w 228"/>
                <a:gd name="T27" fmla="*/ 298 h 298"/>
                <a:gd name="T28" fmla="*/ 146 w 228"/>
                <a:gd name="T29" fmla="*/ 296 h 298"/>
                <a:gd name="T30" fmla="*/ 131 w 228"/>
                <a:gd name="T31" fmla="*/ 290 h 298"/>
                <a:gd name="T32" fmla="*/ 117 w 228"/>
                <a:gd name="T33" fmla="*/ 279 h 298"/>
                <a:gd name="T34" fmla="*/ 106 w 228"/>
                <a:gd name="T35" fmla="*/ 265 h 298"/>
                <a:gd name="T36" fmla="*/ 8 w 228"/>
                <a:gd name="T37" fmla="*/ 97 h 298"/>
                <a:gd name="T38" fmla="*/ 2 w 228"/>
                <a:gd name="T39" fmla="*/ 82 h 298"/>
                <a:gd name="T40" fmla="*/ 0 w 228"/>
                <a:gd name="T41" fmla="*/ 65 h 298"/>
                <a:gd name="T42" fmla="*/ 2 w 228"/>
                <a:gd name="T43" fmla="*/ 49 h 298"/>
                <a:gd name="T44" fmla="*/ 8 w 228"/>
                <a:gd name="T45" fmla="*/ 33 h 298"/>
                <a:gd name="T46" fmla="*/ 19 w 228"/>
                <a:gd name="T47" fmla="*/ 20 h 298"/>
                <a:gd name="T48" fmla="*/ 32 w 228"/>
                <a:gd name="T49" fmla="*/ 10 h 298"/>
                <a:gd name="T50" fmla="*/ 49 w 228"/>
                <a:gd name="T51" fmla="*/ 2 h 298"/>
                <a:gd name="T52" fmla="*/ 65 w 228"/>
                <a:gd name="T5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98">
                  <a:moveTo>
                    <a:pt x="65" y="0"/>
                  </a:moveTo>
                  <a:lnTo>
                    <a:pt x="82" y="2"/>
                  </a:lnTo>
                  <a:lnTo>
                    <a:pt x="97" y="9"/>
                  </a:lnTo>
                  <a:lnTo>
                    <a:pt x="111" y="19"/>
                  </a:lnTo>
                  <a:lnTo>
                    <a:pt x="121" y="33"/>
                  </a:lnTo>
                  <a:lnTo>
                    <a:pt x="219" y="201"/>
                  </a:lnTo>
                  <a:lnTo>
                    <a:pt x="225" y="217"/>
                  </a:lnTo>
                  <a:lnTo>
                    <a:pt x="228" y="234"/>
                  </a:lnTo>
                  <a:lnTo>
                    <a:pt x="225" y="250"/>
                  </a:lnTo>
                  <a:lnTo>
                    <a:pt x="219" y="265"/>
                  </a:lnTo>
                  <a:lnTo>
                    <a:pt x="209" y="279"/>
                  </a:lnTo>
                  <a:lnTo>
                    <a:pt x="196" y="290"/>
                  </a:lnTo>
                  <a:lnTo>
                    <a:pt x="180" y="296"/>
                  </a:lnTo>
                  <a:lnTo>
                    <a:pt x="163" y="298"/>
                  </a:lnTo>
                  <a:lnTo>
                    <a:pt x="146" y="296"/>
                  </a:lnTo>
                  <a:lnTo>
                    <a:pt x="131" y="290"/>
                  </a:lnTo>
                  <a:lnTo>
                    <a:pt x="117" y="279"/>
                  </a:lnTo>
                  <a:lnTo>
                    <a:pt x="106" y="265"/>
                  </a:lnTo>
                  <a:lnTo>
                    <a:pt x="8" y="97"/>
                  </a:lnTo>
                  <a:lnTo>
                    <a:pt x="2" y="82"/>
                  </a:lnTo>
                  <a:lnTo>
                    <a:pt x="0" y="65"/>
                  </a:lnTo>
                  <a:lnTo>
                    <a:pt x="2" y="49"/>
                  </a:lnTo>
                  <a:lnTo>
                    <a:pt x="8" y="33"/>
                  </a:lnTo>
                  <a:lnTo>
                    <a:pt x="19" y="20"/>
                  </a:lnTo>
                  <a:lnTo>
                    <a:pt x="32" y="10"/>
                  </a:lnTo>
                  <a:lnTo>
                    <a:pt x="49" y="2"/>
                  </a:lnTo>
                  <a:lnTo>
                    <a:pt x="65"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50" name="Freeform 30"/>
            <p:cNvSpPr/>
            <p:nvPr>
              <p:custDataLst>
                <p:tags r:id="rId39"/>
              </p:custDataLst>
            </p:nvPr>
          </p:nvSpPr>
          <p:spPr bwMode="auto">
            <a:xfrm>
              <a:off x="6678613" y="1382713"/>
              <a:ext cx="33337" cy="25400"/>
            </a:xfrm>
            <a:custGeom>
              <a:avLst/>
              <a:gdLst>
                <a:gd name="T0" fmla="*/ 65 w 299"/>
                <a:gd name="T1" fmla="*/ 0 h 226"/>
                <a:gd name="T2" fmla="*/ 81 w 299"/>
                <a:gd name="T3" fmla="*/ 2 h 226"/>
                <a:gd name="T4" fmla="*/ 98 w 299"/>
                <a:gd name="T5" fmla="*/ 8 h 226"/>
                <a:gd name="T6" fmla="*/ 267 w 299"/>
                <a:gd name="T7" fmla="*/ 104 h 226"/>
                <a:gd name="T8" fmla="*/ 281 w 299"/>
                <a:gd name="T9" fmla="*/ 116 h 226"/>
                <a:gd name="T10" fmla="*/ 290 w 299"/>
                <a:gd name="T11" fmla="*/ 129 h 226"/>
                <a:gd name="T12" fmla="*/ 297 w 299"/>
                <a:gd name="T13" fmla="*/ 144 h 226"/>
                <a:gd name="T14" fmla="*/ 299 w 299"/>
                <a:gd name="T15" fmla="*/ 160 h 226"/>
                <a:gd name="T16" fmla="*/ 297 w 299"/>
                <a:gd name="T17" fmla="*/ 177 h 226"/>
                <a:gd name="T18" fmla="*/ 290 w 299"/>
                <a:gd name="T19" fmla="*/ 193 h 226"/>
                <a:gd name="T20" fmla="*/ 280 w 299"/>
                <a:gd name="T21" fmla="*/ 207 h 226"/>
                <a:gd name="T22" fmla="*/ 266 w 299"/>
                <a:gd name="T23" fmla="*/ 217 h 226"/>
                <a:gd name="T24" fmla="*/ 250 w 299"/>
                <a:gd name="T25" fmla="*/ 224 h 226"/>
                <a:gd name="T26" fmla="*/ 234 w 299"/>
                <a:gd name="T27" fmla="*/ 226 h 226"/>
                <a:gd name="T28" fmla="*/ 217 w 299"/>
                <a:gd name="T29" fmla="*/ 224 h 226"/>
                <a:gd name="T30" fmla="*/ 201 w 299"/>
                <a:gd name="T31" fmla="*/ 216 h 226"/>
                <a:gd name="T32" fmla="*/ 32 w 299"/>
                <a:gd name="T33" fmla="*/ 120 h 226"/>
                <a:gd name="T34" fmla="*/ 18 w 299"/>
                <a:gd name="T35" fmla="*/ 110 h 226"/>
                <a:gd name="T36" fmla="*/ 8 w 299"/>
                <a:gd name="T37" fmla="*/ 96 h 226"/>
                <a:gd name="T38" fmla="*/ 2 w 299"/>
                <a:gd name="T39" fmla="*/ 81 h 226"/>
                <a:gd name="T40" fmla="*/ 0 w 299"/>
                <a:gd name="T41" fmla="*/ 64 h 226"/>
                <a:gd name="T42" fmla="*/ 2 w 299"/>
                <a:gd name="T43" fmla="*/ 47 h 226"/>
                <a:gd name="T44" fmla="*/ 8 w 299"/>
                <a:gd name="T45" fmla="*/ 31 h 226"/>
                <a:gd name="T46" fmla="*/ 19 w 299"/>
                <a:gd name="T47" fmla="*/ 18 h 226"/>
                <a:gd name="T48" fmla="*/ 33 w 299"/>
                <a:gd name="T49" fmla="*/ 8 h 226"/>
                <a:gd name="T50" fmla="*/ 48 w 299"/>
                <a:gd name="T51" fmla="*/ 2 h 226"/>
                <a:gd name="T52" fmla="*/ 65 w 299"/>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6">
                  <a:moveTo>
                    <a:pt x="65" y="0"/>
                  </a:moveTo>
                  <a:lnTo>
                    <a:pt x="81" y="2"/>
                  </a:lnTo>
                  <a:lnTo>
                    <a:pt x="98" y="8"/>
                  </a:lnTo>
                  <a:lnTo>
                    <a:pt x="267" y="104"/>
                  </a:lnTo>
                  <a:lnTo>
                    <a:pt x="281" y="116"/>
                  </a:lnTo>
                  <a:lnTo>
                    <a:pt x="290" y="129"/>
                  </a:lnTo>
                  <a:lnTo>
                    <a:pt x="297" y="144"/>
                  </a:lnTo>
                  <a:lnTo>
                    <a:pt x="299" y="160"/>
                  </a:lnTo>
                  <a:lnTo>
                    <a:pt x="297" y="177"/>
                  </a:lnTo>
                  <a:lnTo>
                    <a:pt x="290" y="193"/>
                  </a:lnTo>
                  <a:lnTo>
                    <a:pt x="280" y="207"/>
                  </a:lnTo>
                  <a:lnTo>
                    <a:pt x="266" y="217"/>
                  </a:lnTo>
                  <a:lnTo>
                    <a:pt x="250" y="224"/>
                  </a:lnTo>
                  <a:lnTo>
                    <a:pt x="234" y="226"/>
                  </a:lnTo>
                  <a:lnTo>
                    <a:pt x="217" y="224"/>
                  </a:lnTo>
                  <a:lnTo>
                    <a:pt x="201" y="216"/>
                  </a:lnTo>
                  <a:lnTo>
                    <a:pt x="32" y="120"/>
                  </a:lnTo>
                  <a:lnTo>
                    <a:pt x="18" y="110"/>
                  </a:lnTo>
                  <a:lnTo>
                    <a:pt x="8" y="96"/>
                  </a:lnTo>
                  <a:lnTo>
                    <a:pt x="2" y="81"/>
                  </a:lnTo>
                  <a:lnTo>
                    <a:pt x="0" y="64"/>
                  </a:lnTo>
                  <a:lnTo>
                    <a:pt x="2" y="47"/>
                  </a:lnTo>
                  <a:lnTo>
                    <a:pt x="8" y="31"/>
                  </a:lnTo>
                  <a:lnTo>
                    <a:pt x="19" y="18"/>
                  </a:lnTo>
                  <a:lnTo>
                    <a:pt x="33" y="8"/>
                  </a:lnTo>
                  <a:lnTo>
                    <a:pt x="48" y="2"/>
                  </a:lnTo>
                  <a:lnTo>
                    <a:pt x="65"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51" name="Freeform 31"/>
            <p:cNvSpPr/>
            <p:nvPr>
              <p:custDataLst>
                <p:tags r:id="rId40"/>
              </p:custDataLst>
            </p:nvPr>
          </p:nvSpPr>
          <p:spPr bwMode="auto">
            <a:xfrm>
              <a:off x="6656388" y="1463675"/>
              <a:ext cx="36512" cy="15875"/>
            </a:xfrm>
            <a:custGeom>
              <a:avLst/>
              <a:gdLst>
                <a:gd name="T0" fmla="*/ 65 w 325"/>
                <a:gd name="T1" fmla="*/ 0 h 129"/>
                <a:gd name="T2" fmla="*/ 261 w 325"/>
                <a:gd name="T3" fmla="*/ 0 h 129"/>
                <a:gd name="T4" fmla="*/ 278 w 325"/>
                <a:gd name="T5" fmla="*/ 3 h 129"/>
                <a:gd name="T6" fmla="*/ 294 w 325"/>
                <a:gd name="T7" fmla="*/ 9 h 129"/>
                <a:gd name="T8" fmla="*/ 306 w 325"/>
                <a:gd name="T9" fmla="*/ 19 h 129"/>
                <a:gd name="T10" fmla="*/ 317 w 325"/>
                <a:gd name="T11" fmla="*/ 32 h 129"/>
                <a:gd name="T12" fmla="*/ 323 w 325"/>
                <a:gd name="T13" fmla="*/ 47 h 129"/>
                <a:gd name="T14" fmla="*/ 325 w 325"/>
                <a:gd name="T15" fmla="*/ 65 h 129"/>
                <a:gd name="T16" fmla="*/ 323 w 325"/>
                <a:gd name="T17" fmla="*/ 82 h 129"/>
                <a:gd name="T18" fmla="*/ 317 w 325"/>
                <a:gd name="T19" fmla="*/ 97 h 129"/>
                <a:gd name="T20" fmla="*/ 306 w 325"/>
                <a:gd name="T21" fmla="*/ 110 h 129"/>
                <a:gd name="T22" fmla="*/ 294 w 325"/>
                <a:gd name="T23" fmla="*/ 120 h 129"/>
                <a:gd name="T24" fmla="*/ 278 w 325"/>
                <a:gd name="T25" fmla="*/ 127 h 129"/>
                <a:gd name="T26" fmla="*/ 261 w 325"/>
                <a:gd name="T27" fmla="*/ 129 h 129"/>
                <a:gd name="T28" fmla="*/ 65 w 325"/>
                <a:gd name="T29" fmla="*/ 129 h 129"/>
                <a:gd name="T30" fmla="*/ 48 w 325"/>
                <a:gd name="T31" fmla="*/ 127 h 129"/>
                <a:gd name="T32" fmla="*/ 33 w 325"/>
                <a:gd name="T33" fmla="*/ 120 h 129"/>
                <a:gd name="T34" fmla="*/ 19 w 325"/>
                <a:gd name="T35" fmla="*/ 110 h 129"/>
                <a:gd name="T36" fmla="*/ 10 w 325"/>
                <a:gd name="T37" fmla="*/ 97 h 129"/>
                <a:gd name="T38" fmla="*/ 2 w 325"/>
                <a:gd name="T39" fmla="*/ 82 h 129"/>
                <a:gd name="T40" fmla="*/ 0 w 325"/>
                <a:gd name="T41" fmla="*/ 65 h 129"/>
                <a:gd name="T42" fmla="*/ 2 w 325"/>
                <a:gd name="T43" fmla="*/ 47 h 129"/>
                <a:gd name="T44" fmla="*/ 10 w 325"/>
                <a:gd name="T45" fmla="*/ 32 h 129"/>
                <a:gd name="T46" fmla="*/ 19 w 325"/>
                <a:gd name="T47" fmla="*/ 19 h 129"/>
                <a:gd name="T48" fmla="*/ 33 w 325"/>
                <a:gd name="T49" fmla="*/ 9 h 129"/>
                <a:gd name="T50" fmla="*/ 48 w 325"/>
                <a:gd name="T51" fmla="*/ 3 h 129"/>
                <a:gd name="T52" fmla="*/ 65 w 325"/>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5" h="129">
                  <a:moveTo>
                    <a:pt x="65" y="0"/>
                  </a:moveTo>
                  <a:lnTo>
                    <a:pt x="261" y="0"/>
                  </a:lnTo>
                  <a:lnTo>
                    <a:pt x="278" y="3"/>
                  </a:lnTo>
                  <a:lnTo>
                    <a:pt x="294" y="9"/>
                  </a:lnTo>
                  <a:lnTo>
                    <a:pt x="306" y="19"/>
                  </a:lnTo>
                  <a:lnTo>
                    <a:pt x="317" y="32"/>
                  </a:lnTo>
                  <a:lnTo>
                    <a:pt x="323" y="47"/>
                  </a:lnTo>
                  <a:lnTo>
                    <a:pt x="325" y="65"/>
                  </a:lnTo>
                  <a:lnTo>
                    <a:pt x="323" y="82"/>
                  </a:lnTo>
                  <a:lnTo>
                    <a:pt x="317" y="97"/>
                  </a:lnTo>
                  <a:lnTo>
                    <a:pt x="306" y="110"/>
                  </a:lnTo>
                  <a:lnTo>
                    <a:pt x="294" y="120"/>
                  </a:lnTo>
                  <a:lnTo>
                    <a:pt x="278" y="127"/>
                  </a:lnTo>
                  <a:lnTo>
                    <a:pt x="261" y="129"/>
                  </a:lnTo>
                  <a:lnTo>
                    <a:pt x="65" y="129"/>
                  </a:lnTo>
                  <a:lnTo>
                    <a:pt x="48" y="127"/>
                  </a:lnTo>
                  <a:lnTo>
                    <a:pt x="33" y="120"/>
                  </a:lnTo>
                  <a:lnTo>
                    <a:pt x="19" y="110"/>
                  </a:lnTo>
                  <a:lnTo>
                    <a:pt x="10" y="97"/>
                  </a:lnTo>
                  <a:lnTo>
                    <a:pt x="2" y="82"/>
                  </a:lnTo>
                  <a:lnTo>
                    <a:pt x="0" y="65"/>
                  </a:lnTo>
                  <a:lnTo>
                    <a:pt x="2" y="47"/>
                  </a:lnTo>
                  <a:lnTo>
                    <a:pt x="10" y="32"/>
                  </a:lnTo>
                  <a:lnTo>
                    <a:pt x="19" y="19"/>
                  </a:lnTo>
                  <a:lnTo>
                    <a:pt x="33" y="9"/>
                  </a:lnTo>
                  <a:lnTo>
                    <a:pt x="48" y="3"/>
                  </a:lnTo>
                  <a:lnTo>
                    <a:pt x="65"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52" name="Freeform 32"/>
            <p:cNvSpPr/>
            <p:nvPr>
              <p:custDataLst>
                <p:tags r:id="rId41"/>
              </p:custDataLst>
            </p:nvPr>
          </p:nvSpPr>
          <p:spPr bwMode="auto">
            <a:xfrm>
              <a:off x="6678613" y="1536700"/>
              <a:ext cx="33337" cy="25400"/>
            </a:xfrm>
            <a:custGeom>
              <a:avLst/>
              <a:gdLst>
                <a:gd name="T0" fmla="*/ 234 w 299"/>
                <a:gd name="T1" fmla="*/ 0 h 227"/>
                <a:gd name="T2" fmla="*/ 251 w 299"/>
                <a:gd name="T3" fmla="*/ 3 h 227"/>
                <a:gd name="T4" fmla="*/ 266 w 299"/>
                <a:gd name="T5" fmla="*/ 9 h 227"/>
                <a:gd name="T6" fmla="*/ 280 w 299"/>
                <a:gd name="T7" fmla="*/ 19 h 227"/>
                <a:gd name="T8" fmla="*/ 290 w 299"/>
                <a:gd name="T9" fmla="*/ 33 h 227"/>
                <a:gd name="T10" fmla="*/ 297 w 299"/>
                <a:gd name="T11" fmla="*/ 49 h 227"/>
                <a:gd name="T12" fmla="*/ 299 w 299"/>
                <a:gd name="T13" fmla="*/ 66 h 227"/>
                <a:gd name="T14" fmla="*/ 297 w 299"/>
                <a:gd name="T15" fmla="*/ 82 h 227"/>
                <a:gd name="T16" fmla="*/ 290 w 299"/>
                <a:gd name="T17" fmla="*/ 97 h 227"/>
                <a:gd name="T18" fmla="*/ 280 w 299"/>
                <a:gd name="T19" fmla="*/ 111 h 227"/>
                <a:gd name="T20" fmla="*/ 267 w 299"/>
                <a:gd name="T21" fmla="*/ 122 h 227"/>
                <a:gd name="T22" fmla="*/ 98 w 299"/>
                <a:gd name="T23" fmla="*/ 218 h 227"/>
                <a:gd name="T24" fmla="*/ 82 w 299"/>
                <a:gd name="T25" fmla="*/ 224 h 227"/>
                <a:gd name="T26" fmla="*/ 65 w 299"/>
                <a:gd name="T27" fmla="*/ 227 h 227"/>
                <a:gd name="T28" fmla="*/ 48 w 299"/>
                <a:gd name="T29" fmla="*/ 224 h 227"/>
                <a:gd name="T30" fmla="*/ 33 w 299"/>
                <a:gd name="T31" fmla="*/ 219 h 227"/>
                <a:gd name="T32" fmla="*/ 19 w 299"/>
                <a:gd name="T33" fmla="*/ 208 h 227"/>
                <a:gd name="T34" fmla="*/ 8 w 299"/>
                <a:gd name="T35" fmla="*/ 195 h 227"/>
                <a:gd name="T36" fmla="*/ 2 w 299"/>
                <a:gd name="T37" fmla="*/ 179 h 227"/>
                <a:gd name="T38" fmla="*/ 0 w 299"/>
                <a:gd name="T39" fmla="*/ 162 h 227"/>
                <a:gd name="T40" fmla="*/ 2 w 299"/>
                <a:gd name="T41" fmla="*/ 146 h 227"/>
                <a:gd name="T42" fmla="*/ 8 w 299"/>
                <a:gd name="T43" fmla="*/ 130 h 227"/>
                <a:gd name="T44" fmla="*/ 18 w 299"/>
                <a:gd name="T45" fmla="*/ 117 h 227"/>
                <a:gd name="T46" fmla="*/ 32 w 299"/>
                <a:gd name="T47" fmla="*/ 107 h 227"/>
                <a:gd name="T48" fmla="*/ 201 w 299"/>
                <a:gd name="T49" fmla="*/ 10 h 227"/>
                <a:gd name="T50" fmla="*/ 218 w 299"/>
                <a:gd name="T51" fmla="*/ 2 h 227"/>
                <a:gd name="T52" fmla="*/ 234 w 299"/>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7">
                  <a:moveTo>
                    <a:pt x="234" y="0"/>
                  </a:moveTo>
                  <a:lnTo>
                    <a:pt x="251" y="3"/>
                  </a:lnTo>
                  <a:lnTo>
                    <a:pt x="266" y="9"/>
                  </a:lnTo>
                  <a:lnTo>
                    <a:pt x="280" y="19"/>
                  </a:lnTo>
                  <a:lnTo>
                    <a:pt x="290" y="33"/>
                  </a:lnTo>
                  <a:lnTo>
                    <a:pt x="297" y="49"/>
                  </a:lnTo>
                  <a:lnTo>
                    <a:pt x="299" y="66"/>
                  </a:lnTo>
                  <a:lnTo>
                    <a:pt x="297" y="82"/>
                  </a:lnTo>
                  <a:lnTo>
                    <a:pt x="290" y="97"/>
                  </a:lnTo>
                  <a:lnTo>
                    <a:pt x="280" y="111"/>
                  </a:lnTo>
                  <a:lnTo>
                    <a:pt x="267" y="122"/>
                  </a:lnTo>
                  <a:lnTo>
                    <a:pt x="98" y="218"/>
                  </a:lnTo>
                  <a:lnTo>
                    <a:pt x="82" y="224"/>
                  </a:lnTo>
                  <a:lnTo>
                    <a:pt x="65" y="227"/>
                  </a:lnTo>
                  <a:lnTo>
                    <a:pt x="48" y="224"/>
                  </a:lnTo>
                  <a:lnTo>
                    <a:pt x="33" y="219"/>
                  </a:lnTo>
                  <a:lnTo>
                    <a:pt x="19" y="208"/>
                  </a:lnTo>
                  <a:lnTo>
                    <a:pt x="8" y="195"/>
                  </a:lnTo>
                  <a:lnTo>
                    <a:pt x="2" y="179"/>
                  </a:lnTo>
                  <a:lnTo>
                    <a:pt x="0" y="162"/>
                  </a:lnTo>
                  <a:lnTo>
                    <a:pt x="2" y="146"/>
                  </a:lnTo>
                  <a:lnTo>
                    <a:pt x="8" y="130"/>
                  </a:lnTo>
                  <a:lnTo>
                    <a:pt x="18" y="117"/>
                  </a:lnTo>
                  <a:lnTo>
                    <a:pt x="32" y="107"/>
                  </a:lnTo>
                  <a:lnTo>
                    <a:pt x="201" y="10"/>
                  </a:lnTo>
                  <a:lnTo>
                    <a:pt x="218" y="2"/>
                  </a:lnTo>
                  <a:lnTo>
                    <a:pt x="234"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53" name="Freeform 33"/>
            <p:cNvSpPr/>
            <p:nvPr>
              <p:custDataLst>
                <p:tags r:id="rId42"/>
              </p:custDataLst>
            </p:nvPr>
          </p:nvSpPr>
          <p:spPr bwMode="auto">
            <a:xfrm>
              <a:off x="6946900" y="1536700"/>
              <a:ext cx="34925" cy="25400"/>
            </a:xfrm>
            <a:custGeom>
              <a:avLst/>
              <a:gdLst>
                <a:gd name="T0" fmla="*/ 65 w 299"/>
                <a:gd name="T1" fmla="*/ 0 h 227"/>
                <a:gd name="T2" fmla="*/ 82 w 299"/>
                <a:gd name="T3" fmla="*/ 2 h 227"/>
                <a:gd name="T4" fmla="*/ 98 w 299"/>
                <a:gd name="T5" fmla="*/ 10 h 227"/>
                <a:gd name="T6" fmla="*/ 267 w 299"/>
                <a:gd name="T7" fmla="*/ 107 h 227"/>
                <a:gd name="T8" fmla="*/ 281 w 299"/>
                <a:gd name="T9" fmla="*/ 117 h 227"/>
                <a:gd name="T10" fmla="*/ 290 w 299"/>
                <a:gd name="T11" fmla="*/ 130 h 227"/>
                <a:gd name="T12" fmla="*/ 297 w 299"/>
                <a:gd name="T13" fmla="*/ 146 h 227"/>
                <a:gd name="T14" fmla="*/ 299 w 299"/>
                <a:gd name="T15" fmla="*/ 162 h 227"/>
                <a:gd name="T16" fmla="*/ 297 w 299"/>
                <a:gd name="T17" fmla="*/ 179 h 227"/>
                <a:gd name="T18" fmla="*/ 290 w 299"/>
                <a:gd name="T19" fmla="*/ 195 h 227"/>
                <a:gd name="T20" fmla="*/ 280 w 299"/>
                <a:gd name="T21" fmla="*/ 208 h 227"/>
                <a:gd name="T22" fmla="*/ 266 w 299"/>
                <a:gd name="T23" fmla="*/ 219 h 227"/>
                <a:gd name="T24" fmla="*/ 251 w 299"/>
                <a:gd name="T25" fmla="*/ 224 h 227"/>
                <a:gd name="T26" fmla="*/ 234 w 299"/>
                <a:gd name="T27" fmla="*/ 227 h 227"/>
                <a:gd name="T28" fmla="*/ 217 w 299"/>
                <a:gd name="T29" fmla="*/ 224 h 227"/>
                <a:gd name="T30" fmla="*/ 201 w 299"/>
                <a:gd name="T31" fmla="*/ 218 h 227"/>
                <a:gd name="T32" fmla="*/ 32 w 299"/>
                <a:gd name="T33" fmla="*/ 122 h 227"/>
                <a:gd name="T34" fmla="*/ 19 w 299"/>
                <a:gd name="T35" fmla="*/ 111 h 227"/>
                <a:gd name="T36" fmla="*/ 8 w 299"/>
                <a:gd name="T37" fmla="*/ 97 h 227"/>
                <a:gd name="T38" fmla="*/ 2 w 299"/>
                <a:gd name="T39" fmla="*/ 82 h 227"/>
                <a:gd name="T40" fmla="*/ 0 w 299"/>
                <a:gd name="T41" fmla="*/ 66 h 227"/>
                <a:gd name="T42" fmla="*/ 2 w 299"/>
                <a:gd name="T43" fmla="*/ 49 h 227"/>
                <a:gd name="T44" fmla="*/ 8 w 299"/>
                <a:gd name="T45" fmla="*/ 33 h 227"/>
                <a:gd name="T46" fmla="*/ 19 w 299"/>
                <a:gd name="T47" fmla="*/ 19 h 227"/>
                <a:gd name="T48" fmla="*/ 33 w 299"/>
                <a:gd name="T49" fmla="*/ 9 h 227"/>
                <a:gd name="T50" fmla="*/ 48 w 299"/>
                <a:gd name="T51" fmla="*/ 3 h 227"/>
                <a:gd name="T52" fmla="*/ 65 w 299"/>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7">
                  <a:moveTo>
                    <a:pt x="65" y="0"/>
                  </a:moveTo>
                  <a:lnTo>
                    <a:pt x="82" y="2"/>
                  </a:lnTo>
                  <a:lnTo>
                    <a:pt x="98" y="10"/>
                  </a:lnTo>
                  <a:lnTo>
                    <a:pt x="267" y="107"/>
                  </a:lnTo>
                  <a:lnTo>
                    <a:pt x="281" y="117"/>
                  </a:lnTo>
                  <a:lnTo>
                    <a:pt x="290" y="130"/>
                  </a:lnTo>
                  <a:lnTo>
                    <a:pt x="297" y="146"/>
                  </a:lnTo>
                  <a:lnTo>
                    <a:pt x="299" y="162"/>
                  </a:lnTo>
                  <a:lnTo>
                    <a:pt x="297" y="179"/>
                  </a:lnTo>
                  <a:lnTo>
                    <a:pt x="290" y="195"/>
                  </a:lnTo>
                  <a:lnTo>
                    <a:pt x="280" y="208"/>
                  </a:lnTo>
                  <a:lnTo>
                    <a:pt x="266" y="219"/>
                  </a:lnTo>
                  <a:lnTo>
                    <a:pt x="251" y="224"/>
                  </a:lnTo>
                  <a:lnTo>
                    <a:pt x="234" y="227"/>
                  </a:lnTo>
                  <a:lnTo>
                    <a:pt x="217" y="224"/>
                  </a:lnTo>
                  <a:lnTo>
                    <a:pt x="201" y="218"/>
                  </a:lnTo>
                  <a:lnTo>
                    <a:pt x="32" y="122"/>
                  </a:lnTo>
                  <a:lnTo>
                    <a:pt x="19" y="111"/>
                  </a:lnTo>
                  <a:lnTo>
                    <a:pt x="8" y="97"/>
                  </a:lnTo>
                  <a:lnTo>
                    <a:pt x="2" y="82"/>
                  </a:lnTo>
                  <a:lnTo>
                    <a:pt x="0" y="66"/>
                  </a:lnTo>
                  <a:lnTo>
                    <a:pt x="2" y="49"/>
                  </a:lnTo>
                  <a:lnTo>
                    <a:pt x="8" y="33"/>
                  </a:lnTo>
                  <a:lnTo>
                    <a:pt x="19" y="19"/>
                  </a:lnTo>
                  <a:lnTo>
                    <a:pt x="33" y="9"/>
                  </a:lnTo>
                  <a:lnTo>
                    <a:pt x="48" y="3"/>
                  </a:lnTo>
                  <a:lnTo>
                    <a:pt x="65"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54" name="Freeform 34"/>
            <p:cNvSpPr/>
            <p:nvPr>
              <p:custDataLst>
                <p:tags r:id="rId43"/>
              </p:custDataLst>
            </p:nvPr>
          </p:nvSpPr>
          <p:spPr bwMode="auto">
            <a:xfrm>
              <a:off x="6965950" y="1463675"/>
              <a:ext cx="38100" cy="15875"/>
            </a:xfrm>
            <a:custGeom>
              <a:avLst/>
              <a:gdLst>
                <a:gd name="T0" fmla="*/ 65 w 326"/>
                <a:gd name="T1" fmla="*/ 0 h 129"/>
                <a:gd name="T2" fmla="*/ 261 w 326"/>
                <a:gd name="T3" fmla="*/ 0 h 129"/>
                <a:gd name="T4" fmla="*/ 278 w 326"/>
                <a:gd name="T5" fmla="*/ 3 h 129"/>
                <a:gd name="T6" fmla="*/ 294 w 326"/>
                <a:gd name="T7" fmla="*/ 9 h 129"/>
                <a:gd name="T8" fmla="*/ 306 w 326"/>
                <a:gd name="T9" fmla="*/ 19 h 129"/>
                <a:gd name="T10" fmla="*/ 316 w 326"/>
                <a:gd name="T11" fmla="*/ 32 h 129"/>
                <a:gd name="T12" fmla="*/ 324 w 326"/>
                <a:gd name="T13" fmla="*/ 47 h 129"/>
                <a:gd name="T14" fmla="*/ 326 w 326"/>
                <a:gd name="T15" fmla="*/ 65 h 129"/>
                <a:gd name="T16" fmla="*/ 324 w 326"/>
                <a:gd name="T17" fmla="*/ 82 h 129"/>
                <a:gd name="T18" fmla="*/ 316 w 326"/>
                <a:gd name="T19" fmla="*/ 97 h 129"/>
                <a:gd name="T20" fmla="*/ 306 w 326"/>
                <a:gd name="T21" fmla="*/ 110 h 129"/>
                <a:gd name="T22" fmla="*/ 294 w 326"/>
                <a:gd name="T23" fmla="*/ 120 h 129"/>
                <a:gd name="T24" fmla="*/ 278 w 326"/>
                <a:gd name="T25" fmla="*/ 127 h 129"/>
                <a:gd name="T26" fmla="*/ 261 w 326"/>
                <a:gd name="T27" fmla="*/ 129 h 129"/>
                <a:gd name="T28" fmla="*/ 65 w 326"/>
                <a:gd name="T29" fmla="*/ 129 h 129"/>
                <a:gd name="T30" fmla="*/ 48 w 326"/>
                <a:gd name="T31" fmla="*/ 127 h 129"/>
                <a:gd name="T32" fmla="*/ 32 w 326"/>
                <a:gd name="T33" fmla="*/ 120 h 129"/>
                <a:gd name="T34" fmla="*/ 19 w 326"/>
                <a:gd name="T35" fmla="*/ 110 h 129"/>
                <a:gd name="T36" fmla="*/ 9 w 326"/>
                <a:gd name="T37" fmla="*/ 97 h 129"/>
                <a:gd name="T38" fmla="*/ 2 w 326"/>
                <a:gd name="T39" fmla="*/ 82 h 129"/>
                <a:gd name="T40" fmla="*/ 0 w 326"/>
                <a:gd name="T41" fmla="*/ 65 h 129"/>
                <a:gd name="T42" fmla="*/ 2 w 326"/>
                <a:gd name="T43" fmla="*/ 47 h 129"/>
                <a:gd name="T44" fmla="*/ 9 w 326"/>
                <a:gd name="T45" fmla="*/ 32 h 129"/>
                <a:gd name="T46" fmla="*/ 19 w 326"/>
                <a:gd name="T47" fmla="*/ 19 h 129"/>
                <a:gd name="T48" fmla="*/ 32 w 326"/>
                <a:gd name="T49" fmla="*/ 9 h 129"/>
                <a:gd name="T50" fmla="*/ 48 w 326"/>
                <a:gd name="T51" fmla="*/ 3 h 129"/>
                <a:gd name="T52" fmla="*/ 65 w 326"/>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6" h="129">
                  <a:moveTo>
                    <a:pt x="65" y="0"/>
                  </a:moveTo>
                  <a:lnTo>
                    <a:pt x="261" y="0"/>
                  </a:lnTo>
                  <a:lnTo>
                    <a:pt x="278" y="3"/>
                  </a:lnTo>
                  <a:lnTo>
                    <a:pt x="294" y="9"/>
                  </a:lnTo>
                  <a:lnTo>
                    <a:pt x="306" y="19"/>
                  </a:lnTo>
                  <a:lnTo>
                    <a:pt x="316" y="32"/>
                  </a:lnTo>
                  <a:lnTo>
                    <a:pt x="324" y="47"/>
                  </a:lnTo>
                  <a:lnTo>
                    <a:pt x="326" y="65"/>
                  </a:lnTo>
                  <a:lnTo>
                    <a:pt x="324" y="82"/>
                  </a:lnTo>
                  <a:lnTo>
                    <a:pt x="316" y="97"/>
                  </a:lnTo>
                  <a:lnTo>
                    <a:pt x="306" y="110"/>
                  </a:lnTo>
                  <a:lnTo>
                    <a:pt x="294" y="120"/>
                  </a:lnTo>
                  <a:lnTo>
                    <a:pt x="278" y="127"/>
                  </a:lnTo>
                  <a:lnTo>
                    <a:pt x="261" y="129"/>
                  </a:lnTo>
                  <a:lnTo>
                    <a:pt x="65" y="129"/>
                  </a:lnTo>
                  <a:lnTo>
                    <a:pt x="48" y="127"/>
                  </a:lnTo>
                  <a:lnTo>
                    <a:pt x="32" y="120"/>
                  </a:lnTo>
                  <a:lnTo>
                    <a:pt x="19" y="110"/>
                  </a:lnTo>
                  <a:lnTo>
                    <a:pt x="9" y="97"/>
                  </a:lnTo>
                  <a:lnTo>
                    <a:pt x="2" y="82"/>
                  </a:lnTo>
                  <a:lnTo>
                    <a:pt x="0" y="65"/>
                  </a:lnTo>
                  <a:lnTo>
                    <a:pt x="2" y="47"/>
                  </a:lnTo>
                  <a:lnTo>
                    <a:pt x="9" y="32"/>
                  </a:lnTo>
                  <a:lnTo>
                    <a:pt x="19" y="19"/>
                  </a:lnTo>
                  <a:lnTo>
                    <a:pt x="32" y="9"/>
                  </a:lnTo>
                  <a:lnTo>
                    <a:pt x="48" y="3"/>
                  </a:lnTo>
                  <a:lnTo>
                    <a:pt x="65"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55" name="Freeform 35"/>
            <p:cNvSpPr/>
            <p:nvPr>
              <p:custDataLst>
                <p:tags r:id="rId44"/>
              </p:custDataLst>
            </p:nvPr>
          </p:nvSpPr>
          <p:spPr bwMode="auto">
            <a:xfrm>
              <a:off x="6946900" y="1382713"/>
              <a:ext cx="34925" cy="25400"/>
            </a:xfrm>
            <a:custGeom>
              <a:avLst/>
              <a:gdLst>
                <a:gd name="T0" fmla="*/ 234 w 299"/>
                <a:gd name="T1" fmla="*/ 0 h 226"/>
                <a:gd name="T2" fmla="*/ 251 w 299"/>
                <a:gd name="T3" fmla="*/ 2 h 226"/>
                <a:gd name="T4" fmla="*/ 266 w 299"/>
                <a:gd name="T5" fmla="*/ 8 h 226"/>
                <a:gd name="T6" fmla="*/ 280 w 299"/>
                <a:gd name="T7" fmla="*/ 18 h 226"/>
                <a:gd name="T8" fmla="*/ 290 w 299"/>
                <a:gd name="T9" fmla="*/ 31 h 226"/>
                <a:gd name="T10" fmla="*/ 297 w 299"/>
                <a:gd name="T11" fmla="*/ 47 h 226"/>
                <a:gd name="T12" fmla="*/ 299 w 299"/>
                <a:gd name="T13" fmla="*/ 64 h 226"/>
                <a:gd name="T14" fmla="*/ 297 w 299"/>
                <a:gd name="T15" fmla="*/ 81 h 226"/>
                <a:gd name="T16" fmla="*/ 290 w 299"/>
                <a:gd name="T17" fmla="*/ 96 h 226"/>
                <a:gd name="T18" fmla="*/ 281 w 299"/>
                <a:gd name="T19" fmla="*/ 110 h 226"/>
                <a:gd name="T20" fmla="*/ 267 w 299"/>
                <a:gd name="T21" fmla="*/ 120 h 226"/>
                <a:gd name="T22" fmla="*/ 98 w 299"/>
                <a:gd name="T23" fmla="*/ 216 h 226"/>
                <a:gd name="T24" fmla="*/ 82 w 299"/>
                <a:gd name="T25" fmla="*/ 224 h 226"/>
                <a:gd name="T26" fmla="*/ 65 w 299"/>
                <a:gd name="T27" fmla="*/ 226 h 226"/>
                <a:gd name="T28" fmla="*/ 49 w 299"/>
                <a:gd name="T29" fmla="*/ 224 h 226"/>
                <a:gd name="T30" fmla="*/ 33 w 299"/>
                <a:gd name="T31" fmla="*/ 217 h 226"/>
                <a:gd name="T32" fmla="*/ 19 w 299"/>
                <a:gd name="T33" fmla="*/ 207 h 226"/>
                <a:gd name="T34" fmla="*/ 8 w 299"/>
                <a:gd name="T35" fmla="*/ 193 h 226"/>
                <a:gd name="T36" fmla="*/ 2 w 299"/>
                <a:gd name="T37" fmla="*/ 177 h 226"/>
                <a:gd name="T38" fmla="*/ 0 w 299"/>
                <a:gd name="T39" fmla="*/ 160 h 226"/>
                <a:gd name="T40" fmla="*/ 2 w 299"/>
                <a:gd name="T41" fmla="*/ 144 h 226"/>
                <a:gd name="T42" fmla="*/ 8 w 299"/>
                <a:gd name="T43" fmla="*/ 129 h 226"/>
                <a:gd name="T44" fmla="*/ 19 w 299"/>
                <a:gd name="T45" fmla="*/ 116 h 226"/>
                <a:gd name="T46" fmla="*/ 32 w 299"/>
                <a:gd name="T47" fmla="*/ 104 h 226"/>
                <a:gd name="T48" fmla="*/ 201 w 299"/>
                <a:gd name="T49" fmla="*/ 8 h 226"/>
                <a:gd name="T50" fmla="*/ 218 w 299"/>
                <a:gd name="T51" fmla="*/ 2 h 226"/>
                <a:gd name="T52" fmla="*/ 234 w 299"/>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6">
                  <a:moveTo>
                    <a:pt x="234" y="0"/>
                  </a:moveTo>
                  <a:lnTo>
                    <a:pt x="251" y="2"/>
                  </a:lnTo>
                  <a:lnTo>
                    <a:pt x="266" y="8"/>
                  </a:lnTo>
                  <a:lnTo>
                    <a:pt x="280" y="18"/>
                  </a:lnTo>
                  <a:lnTo>
                    <a:pt x="290" y="31"/>
                  </a:lnTo>
                  <a:lnTo>
                    <a:pt x="297" y="47"/>
                  </a:lnTo>
                  <a:lnTo>
                    <a:pt x="299" y="64"/>
                  </a:lnTo>
                  <a:lnTo>
                    <a:pt x="297" y="81"/>
                  </a:lnTo>
                  <a:lnTo>
                    <a:pt x="290" y="96"/>
                  </a:lnTo>
                  <a:lnTo>
                    <a:pt x="281" y="110"/>
                  </a:lnTo>
                  <a:lnTo>
                    <a:pt x="267" y="120"/>
                  </a:lnTo>
                  <a:lnTo>
                    <a:pt x="98" y="216"/>
                  </a:lnTo>
                  <a:lnTo>
                    <a:pt x="82" y="224"/>
                  </a:lnTo>
                  <a:lnTo>
                    <a:pt x="65" y="226"/>
                  </a:lnTo>
                  <a:lnTo>
                    <a:pt x="49" y="224"/>
                  </a:lnTo>
                  <a:lnTo>
                    <a:pt x="33" y="217"/>
                  </a:lnTo>
                  <a:lnTo>
                    <a:pt x="19" y="207"/>
                  </a:lnTo>
                  <a:lnTo>
                    <a:pt x="8" y="193"/>
                  </a:lnTo>
                  <a:lnTo>
                    <a:pt x="2" y="177"/>
                  </a:lnTo>
                  <a:lnTo>
                    <a:pt x="0" y="160"/>
                  </a:lnTo>
                  <a:lnTo>
                    <a:pt x="2" y="144"/>
                  </a:lnTo>
                  <a:lnTo>
                    <a:pt x="8" y="129"/>
                  </a:lnTo>
                  <a:lnTo>
                    <a:pt x="19" y="116"/>
                  </a:lnTo>
                  <a:lnTo>
                    <a:pt x="32" y="104"/>
                  </a:lnTo>
                  <a:lnTo>
                    <a:pt x="201" y="8"/>
                  </a:lnTo>
                  <a:lnTo>
                    <a:pt x="218" y="2"/>
                  </a:lnTo>
                  <a:lnTo>
                    <a:pt x="234"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57" name="Freeform 36"/>
            <p:cNvSpPr/>
            <p:nvPr>
              <p:custDataLst>
                <p:tags r:id="rId45"/>
              </p:custDataLst>
            </p:nvPr>
          </p:nvSpPr>
          <p:spPr bwMode="auto">
            <a:xfrm>
              <a:off x="6894513" y="1320800"/>
              <a:ext cx="25400" cy="34925"/>
            </a:xfrm>
            <a:custGeom>
              <a:avLst/>
              <a:gdLst>
                <a:gd name="T0" fmla="*/ 162 w 228"/>
                <a:gd name="T1" fmla="*/ 0 h 297"/>
                <a:gd name="T2" fmla="*/ 179 w 228"/>
                <a:gd name="T3" fmla="*/ 2 h 297"/>
                <a:gd name="T4" fmla="*/ 195 w 228"/>
                <a:gd name="T5" fmla="*/ 10 h 297"/>
                <a:gd name="T6" fmla="*/ 209 w 228"/>
                <a:gd name="T7" fmla="*/ 20 h 297"/>
                <a:gd name="T8" fmla="*/ 219 w 228"/>
                <a:gd name="T9" fmla="*/ 33 h 297"/>
                <a:gd name="T10" fmla="*/ 226 w 228"/>
                <a:gd name="T11" fmla="*/ 49 h 297"/>
                <a:gd name="T12" fmla="*/ 228 w 228"/>
                <a:gd name="T13" fmla="*/ 65 h 297"/>
                <a:gd name="T14" fmla="*/ 226 w 228"/>
                <a:gd name="T15" fmla="*/ 82 h 297"/>
                <a:gd name="T16" fmla="*/ 219 w 228"/>
                <a:gd name="T17" fmla="*/ 97 h 297"/>
                <a:gd name="T18" fmla="*/ 121 w 228"/>
                <a:gd name="T19" fmla="*/ 265 h 297"/>
                <a:gd name="T20" fmla="*/ 111 w 228"/>
                <a:gd name="T21" fmla="*/ 279 h 297"/>
                <a:gd name="T22" fmla="*/ 97 w 228"/>
                <a:gd name="T23" fmla="*/ 290 h 297"/>
                <a:gd name="T24" fmla="*/ 82 w 228"/>
                <a:gd name="T25" fmla="*/ 295 h 297"/>
                <a:gd name="T26" fmla="*/ 65 w 228"/>
                <a:gd name="T27" fmla="*/ 297 h 297"/>
                <a:gd name="T28" fmla="*/ 49 w 228"/>
                <a:gd name="T29" fmla="*/ 295 h 297"/>
                <a:gd name="T30" fmla="*/ 33 w 228"/>
                <a:gd name="T31" fmla="*/ 289 h 297"/>
                <a:gd name="T32" fmla="*/ 18 w 228"/>
                <a:gd name="T33" fmla="*/ 278 h 297"/>
                <a:gd name="T34" fmla="*/ 9 w 228"/>
                <a:gd name="T35" fmla="*/ 265 h 297"/>
                <a:gd name="T36" fmla="*/ 2 w 228"/>
                <a:gd name="T37" fmla="*/ 250 h 297"/>
                <a:gd name="T38" fmla="*/ 0 w 228"/>
                <a:gd name="T39" fmla="*/ 234 h 297"/>
                <a:gd name="T40" fmla="*/ 2 w 228"/>
                <a:gd name="T41" fmla="*/ 217 h 297"/>
                <a:gd name="T42" fmla="*/ 9 w 228"/>
                <a:gd name="T43" fmla="*/ 201 h 297"/>
                <a:gd name="T44" fmla="*/ 106 w 228"/>
                <a:gd name="T45" fmla="*/ 33 h 297"/>
                <a:gd name="T46" fmla="*/ 117 w 228"/>
                <a:gd name="T47" fmla="*/ 19 h 297"/>
                <a:gd name="T48" fmla="*/ 131 w 228"/>
                <a:gd name="T49" fmla="*/ 9 h 297"/>
                <a:gd name="T50" fmla="*/ 146 w 228"/>
                <a:gd name="T51" fmla="*/ 2 h 297"/>
                <a:gd name="T52" fmla="*/ 162 w 228"/>
                <a:gd name="T5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97">
                  <a:moveTo>
                    <a:pt x="162" y="0"/>
                  </a:moveTo>
                  <a:lnTo>
                    <a:pt x="179" y="2"/>
                  </a:lnTo>
                  <a:lnTo>
                    <a:pt x="195" y="10"/>
                  </a:lnTo>
                  <a:lnTo>
                    <a:pt x="209" y="20"/>
                  </a:lnTo>
                  <a:lnTo>
                    <a:pt x="219" y="33"/>
                  </a:lnTo>
                  <a:lnTo>
                    <a:pt x="226" y="49"/>
                  </a:lnTo>
                  <a:lnTo>
                    <a:pt x="228" y="65"/>
                  </a:lnTo>
                  <a:lnTo>
                    <a:pt x="226" y="82"/>
                  </a:lnTo>
                  <a:lnTo>
                    <a:pt x="219" y="97"/>
                  </a:lnTo>
                  <a:lnTo>
                    <a:pt x="121" y="265"/>
                  </a:lnTo>
                  <a:lnTo>
                    <a:pt x="111" y="279"/>
                  </a:lnTo>
                  <a:lnTo>
                    <a:pt x="97" y="290"/>
                  </a:lnTo>
                  <a:lnTo>
                    <a:pt x="82" y="295"/>
                  </a:lnTo>
                  <a:lnTo>
                    <a:pt x="65" y="297"/>
                  </a:lnTo>
                  <a:lnTo>
                    <a:pt x="49" y="295"/>
                  </a:lnTo>
                  <a:lnTo>
                    <a:pt x="33" y="289"/>
                  </a:lnTo>
                  <a:lnTo>
                    <a:pt x="18" y="278"/>
                  </a:lnTo>
                  <a:lnTo>
                    <a:pt x="9" y="265"/>
                  </a:lnTo>
                  <a:lnTo>
                    <a:pt x="2" y="250"/>
                  </a:lnTo>
                  <a:lnTo>
                    <a:pt x="0" y="234"/>
                  </a:lnTo>
                  <a:lnTo>
                    <a:pt x="2" y="217"/>
                  </a:lnTo>
                  <a:lnTo>
                    <a:pt x="9" y="201"/>
                  </a:lnTo>
                  <a:lnTo>
                    <a:pt x="106" y="33"/>
                  </a:lnTo>
                  <a:lnTo>
                    <a:pt x="117" y="19"/>
                  </a:lnTo>
                  <a:lnTo>
                    <a:pt x="131" y="9"/>
                  </a:lnTo>
                  <a:lnTo>
                    <a:pt x="146" y="2"/>
                  </a:lnTo>
                  <a:lnTo>
                    <a:pt x="162"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58" name="Freeform 37"/>
            <p:cNvSpPr/>
            <p:nvPr>
              <p:custDataLst>
                <p:tags r:id="rId46"/>
              </p:custDataLst>
            </p:nvPr>
          </p:nvSpPr>
          <p:spPr bwMode="auto">
            <a:xfrm>
              <a:off x="6811963" y="1409700"/>
              <a:ext cx="34925" cy="114300"/>
            </a:xfrm>
            <a:custGeom>
              <a:avLst/>
              <a:gdLst>
                <a:gd name="T0" fmla="*/ 157 w 313"/>
                <a:gd name="T1" fmla="*/ 0 h 1007"/>
                <a:gd name="T2" fmla="*/ 189 w 313"/>
                <a:gd name="T3" fmla="*/ 2 h 1007"/>
                <a:gd name="T4" fmla="*/ 216 w 313"/>
                <a:gd name="T5" fmla="*/ 7 h 1007"/>
                <a:gd name="T6" fmla="*/ 242 w 313"/>
                <a:gd name="T7" fmla="*/ 17 h 1007"/>
                <a:gd name="T8" fmla="*/ 263 w 313"/>
                <a:gd name="T9" fmla="*/ 31 h 1007"/>
                <a:gd name="T10" fmla="*/ 281 w 313"/>
                <a:gd name="T11" fmla="*/ 48 h 1007"/>
                <a:gd name="T12" fmla="*/ 295 w 313"/>
                <a:gd name="T13" fmla="*/ 68 h 1007"/>
                <a:gd name="T14" fmla="*/ 306 w 313"/>
                <a:gd name="T15" fmla="*/ 92 h 1007"/>
                <a:gd name="T16" fmla="*/ 311 w 313"/>
                <a:gd name="T17" fmla="*/ 120 h 1007"/>
                <a:gd name="T18" fmla="*/ 313 w 313"/>
                <a:gd name="T19" fmla="*/ 152 h 1007"/>
                <a:gd name="T20" fmla="*/ 313 w 313"/>
                <a:gd name="T21" fmla="*/ 380 h 1007"/>
                <a:gd name="T22" fmla="*/ 312 w 313"/>
                <a:gd name="T23" fmla="*/ 411 h 1007"/>
                <a:gd name="T24" fmla="*/ 309 w 313"/>
                <a:gd name="T25" fmla="*/ 442 h 1007"/>
                <a:gd name="T26" fmla="*/ 306 w 313"/>
                <a:gd name="T27" fmla="*/ 473 h 1007"/>
                <a:gd name="T28" fmla="*/ 244 w 313"/>
                <a:gd name="T29" fmla="*/ 934 h 1007"/>
                <a:gd name="T30" fmla="*/ 240 w 313"/>
                <a:gd name="T31" fmla="*/ 956 h 1007"/>
                <a:gd name="T32" fmla="*/ 232 w 313"/>
                <a:gd name="T33" fmla="*/ 974 h 1007"/>
                <a:gd name="T34" fmla="*/ 223 w 313"/>
                <a:gd name="T35" fmla="*/ 987 h 1007"/>
                <a:gd name="T36" fmla="*/ 210 w 313"/>
                <a:gd name="T37" fmla="*/ 996 h 1007"/>
                <a:gd name="T38" fmla="*/ 195 w 313"/>
                <a:gd name="T39" fmla="*/ 1002 h 1007"/>
                <a:gd name="T40" fmla="*/ 177 w 313"/>
                <a:gd name="T41" fmla="*/ 1006 h 1007"/>
                <a:gd name="T42" fmla="*/ 157 w 313"/>
                <a:gd name="T43" fmla="*/ 1007 h 1007"/>
                <a:gd name="T44" fmla="*/ 137 w 313"/>
                <a:gd name="T45" fmla="*/ 1006 h 1007"/>
                <a:gd name="T46" fmla="*/ 118 w 313"/>
                <a:gd name="T47" fmla="*/ 1002 h 1007"/>
                <a:gd name="T48" fmla="*/ 104 w 313"/>
                <a:gd name="T49" fmla="*/ 996 h 1007"/>
                <a:gd name="T50" fmla="*/ 91 w 313"/>
                <a:gd name="T51" fmla="*/ 987 h 1007"/>
                <a:gd name="T52" fmla="*/ 81 w 313"/>
                <a:gd name="T53" fmla="*/ 974 h 1007"/>
                <a:gd name="T54" fmla="*/ 74 w 313"/>
                <a:gd name="T55" fmla="*/ 956 h 1007"/>
                <a:gd name="T56" fmla="*/ 70 w 313"/>
                <a:gd name="T57" fmla="*/ 934 h 1007"/>
                <a:gd name="T58" fmla="*/ 8 w 313"/>
                <a:gd name="T59" fmla="*/ 473 h 1007"/>
                <a:gd name="T60" fmla="*/ 5 w 313"/>
                <a:gd name="T61" fmla="*/ 442 h 1007"/>
                <a:gd name="T62" fmla="*/ 1 w 313"/>
                <a:gd name="T63" fmla="*/ 411 h 1007"/>
                <a:gd name="T64" fmla="*/ 0 w 313"/>
                <a:gd name="T65" fmla="*/ 380 h 1007"/>
                <a:gd name="T66" fmla="*/ 0 w 313"/>
                <a:gd name="T67" fmla="*/ 152 h 1007"/>
                <a:gd name="T68" fmla="*/ 3 w 313"/>
                <a:gd name="T69" fmla="*/ 120 h 1007"/>
                <a:gd name="T70" fmla="*/ 8 w 313"/>
                <a:gd name="T71" fmla="*/ 92 h 1007"/>
                <a:gd name="T72" fmla="*/ 18 w 313"/>
                <a:gd name="T73" fmla="*/ 68 h 1007"/>
                <a:gd name="T74" fmla="*/ 32 w 313"/>
                <a:gd name="T75" fmla="*/ 48 h 1007"/>
                <a:gd name="T76" fmla="*/ 50 w 313"/>
                <a:gd name="T77" fmla="*/ 31 h 1007"/>
                <a:gd name="T78" fmla="*/ 72 w 313"/>
                <a:gd name="T79" fmla="*/ 17 h 1007"/>
                <a:gd name="T80" fmla="*/ 97 w 313"/>
                <a:gd name="T81" fmla="*/ 7 h 1007"/>
                <a:gd name="T82" fmla="*/ 125 w 313"/>
                <a:gd name="T83" fmla="*/ 2 h 1007"/>
                <a:gd name="T84" fmla="*/ 157 w 313"/>
                <a:gd name="T85"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3" h="1007">
                  <a:moveTo>
                    <a:pt x="157" y="0"/>
                  </a:moveTo>
                  <a:lnTo>
                    <a:pt x="189" y="2"/>
                  </a:lnTo>
                  <a:lnTo>
                    <a:pt x="216" y="7"/>
                  </a:lnTo>
                  <a:lnTo>
                    <a:pt x="242" y="17"/>
                  </a:lnTo>
                  <a:lnTo>
                    <a:pt x="263" y="31"/>
                  </a:lnTo>
                  <a:lnTo>
                    <a:pt x="281" y="48"/>
                  </a:lnTo>
                  <a:lnTo>
                    <a:pt x="295" y="68"/>
                  </a:lnTo>
                  <a:lnTo>
                    <a:pt x="306" y="92"/>
                  </a:lnTo>
                  <a:lnTo>
                    <a:pt x="311" y="120"/>
                  </a:lnTo>
                  <a:lnTo>
                    <a:pt x="313" y="152"/>
                  </a:lnTo>
                  <a:lnTo>
                    <a:pt x="313" y="380"/>
                  </a:lnTo>
                  <a:lnTo>
                    <a:pt x="312" y="411"/>
                  </a:lnTo>
                  <a:lnTo>
                    <a:pt x="309" y="442"/>
                  </a:lnTo>
                  <a:lnTo>
                    <a:pt x="306" y="473"/>
                  </a:lnTo>
                  <a:lnTo>
                    <a:pt x="244" y="934"/>
                  </a:lnTo>
                  <a:lnTo>
                    <a:pt x="240" y="956"/>
                  </a:lnTo>
                  <a:lnTo>
                    <a:pt x="232" y="974"/>
                  </a:lnTo>
                  <a:lnTo>
                    <a:pt x="223" y="987"/>
                  </a:lnTo>
                  <a:lnTo>
                    <a:pt x="210" y="996"/>
                  </a:lnTo>
                  <a:lnTo>
                    <a:pt x="195" y="1002"/>
                  </a:lnTo>
                  <a:lnTo>
                    <a:pt x="177" y="1006"/>
                  </a:lnTo>
                  <a:lnTo>
                    <a:pt x="157" y="1007"/>
                  </a:lnTo>
                  <a:lnTo>
                    <a:pt x="137" y="1006"/>
                  </a:lnTo>
                  <a:lnTo>
                    <a:pt x="118" y="1002"/>
                  </a:lnTo>
                  <a:lnTo>
                    <a:pt x="104" y="996"/>
                  </a:lnTo>
                  <a:lnTo>
                    <a:pt x="91" y="987"/>
                  </a:lnTo>
                  <a:lnTo>
                    <a:pt x="81" y="974"/>
                  </a:lnTo>
                  <a:lnTo>
                    <a:pt x="74" y="956"/>
                  </a:lnTo>
                  <a:lnTo>
                    <a:pt x="70" y="934"/>
                  </a:lnTo>
                  <a:lnTo>
                    <a:pt x="8" y="473"/>
                  </a:lnTo>
                  <a:lnTo>
                    <a:pt x="5" y="442"/>
                  </a:lnTo>
                  <a:lnTo>
                    <a:pt x="1" y="411"/>
                  </a:lnTo>
                  <a:lnTo>
                    <a:pt x="0" y="380"/>
                  </a:lnTo>
                  <a:lnTo>
                    <a:pt x="0" y="152"/>
                  </a:lnTo>
                  <a:lnTo>
                    <a:pt x="3" y="120"/>
                  </a:lnTo>
                  <a:lnTo>
                    <a:pt x="8" y="92"/>
                  </a:lnTo>
                  <a:lnTo>
                    <a:pt x="18" y="68"/>
                  </a:lnTo>
                  <a:lnTo>
                    <a:pt x="32" y="48"/>
                  </a:lnTo>
                  <a:lnTo>
                    <a:pt x="50" y="31"/>
                  </a:lnTo>
                  <a:lnTo>
                    <a:pt x="72" y="17"/>
                  </a:lnTo>
                  <a:lnTo>
                    <a:pt x="97" y="7"/>
                  </a:lnTo>
                  <a:lnTo>
                    <a:pt x="125" y="2"/>
                  </a:lnTo>
                  <a:lnTo>
                    <a:pt x="157"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59" name="Freeform 38"/>
            <p:cNvSpPr/>
            <p:nvPr>
              <p:custDataLst>
                <p:tags r:id="rId47"/>
              </p:custDataLst>
            </p:nvPr>
          </p:nvSpPr>
          <p:spPr bwMode="auto">
            <a:xfrm>
              <a:off x="6811963" y="1538288"/>
              <a:ext cx="36512" cy="36513"/>
            </a:xfrm>
            <a:custGeom>
              <a:avLst/>
              <a:gdLst>
                <a:gd name="T0" fmla="*/ 163 w 326"/>
                <a:gd name="T1" fmla="*/ 0 h 323"/>
                <a:gd name="T2" fmla="*/ 196 w 326"/>
                <a:gd name="T3" fmla="*/ 4 h 323"/>
                <a:gd name="T4" fmla="*/ 226 w 326"/>
                <a:gd name="T5" fmla="*/ 13 h 323"/>
                <a:gd name="T6" fmla="*/ 253 w 326"/>
                <a:gd name="T7" fmla="*/ 28 h 323"/>
                <a:gd name="T8" fmla="*/ 278 w 326"/>
                <a:gd name="T9" fmla="*/ 47 h 323"/>
                <a:gd name="T10" fmla="*/ 298 w 326"/>
                <a:gd name="T11" fmla="*/ 71 h 323"/>
                <a:gd name="T12" fmla="*/ 313 w 326"/>
                <a:gd name="T13" fmla="*/ 99 h 323"/>
                <a:gd name="T14" fmla="*/ 322 w 326"/>
                <a:gd name="T15" fmla="*/ 129 h 323"/>
                <a:gd name="T16" fmla="*/ 326 w 326"/>
                <a:gd name="T17" fmla="*/ 161 h 323"/>
                <a:gd name="T18" fmla="*/ 322 w 326"/>
                <a:gd name="T19" fmla="*/ 194 h 323"/>
                <a:gd name="T20" fmla="*/ 313 w 326"/>
                <a:gd name="T21" fmla="*/ 225 h 323"/>
                <a:gd name="T22" fmla="*/ 298 w 326"/>
                <a:gd name="T23" fmla="*/ 252 h 323"/>
                <a:gd name="T24" fmla="*/ 278 w 326"/>
                <a:gd name="T25" fmla="*/ 275 h 323"/>
                <a:gd name="T26" fmla="*/ 253 w 326"/>
                <a:gd name="T27" fmla="*/ 295 h 323"/>
                <a:gd name="T28" fmla="*/ 226 w 326"/>
                <a:gd name="T29" fmla="*/ 310 h 323"/>
                <a:gd name="T30" fmla="*/ 196 w 326"/>
                <a:gd name="T31" fmla="*/ 320 h 323"/>
                <a:gd name="T32" fmla="*/ 163 w 326"/>
                <a:gd name="T33" fmla="*/ 323 h 323"/>
                <a:gd name="T34" fmla="*/ 130 w 326"/>
                <a:gd name="T35" fmla="*/ 320 h 323"/>
                <a:gd name="T36" fmla="*/ 100 w 326"/>
                <a:gd name="T37" fmla="*/ 310 h 323"/>
                <a:gd name="T38" fmla="*/ 72 w 326"/>
                <a:gd name="T39" fmla="*/ 295 h 323"/>
                <a:gd name="T40" fmla="*/ 48 w 326"/>
                <a:gd name="T41" fmla="*/ 275 h 323"/>
                <a:gd name="T42" fmla="*/ 28 w 326"/>
                <a:gd name="T43" fmla="*/ 252 h 323"/>
                <a:gd name="T44" fmla="*/ 13 w 326"/>
                <a:gd name="T45" fmla="*/ 225 h 323"/>
                <a:gd name="T46" fmla="*/ 3 w 326"/>
                <a:gd name="T47" fmla="*/ 194 h 323"/>
                <a:gd name="T48" fmla="*/ 0 w 326"/>
                <a:gd name="T49" fmla="*/ 161 h 323"/>
                <a:gd name="T50" fmla="*/ 3 w 326"/>
                <a:gd name="T51" fmla="*/ 129 h 323"/>
                <a:gd name="T52" fmla="*/ 13 w 326"/>
                <a:gd name="T53" fmla="*/ 99 h 323"/>
                <a:gd name="T54" fmla="*/ 28 w 326"/>
                <a:gd name="T55" fmla="*/ 71 h 323"/>
                <a:gd name="T56" fmla="*/ 48 w 326"/>
                <a:gd name="T57" fmla="*/ 47 h 323"/>
                <a:gd name="T58" fmla="*/ 72 w 326"/>
                <a:gd name="T59" fmla="*/ 28 h 323"/>
                <a:gd name="T60" fmla="*/ 100 w 326"/>
                <a:gd name="T61" fmla="*/ 13 h 323"/>
                <a:gd name="T62" fmla="*/ 130 w 326"/>
                <a:gd name="T63" fmla="*/ 4 h 323"/>
                <a:gd name="T64" fmla="*/ 163 w 326"/>
                <a:gd name="T6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6" h="323">
                  <a:moveTo>
                    <a:pt x="163" y="0"/>
                  </a:moveTo>
                  <a:lnTo>
                    <a:pt x="196" y="4"/>
                  </a:lnTo>
                  <a:lnTo>
                    <a:pt x="226" y="13"/>
                  </a:lnTo>
                  <a:lnTo>
                    <a:pt x="253" y="28"/>
                  </a:lnTo>
                  <a:lnTo>
                    <a:pt x="278" y="47"/>
                  </a:lnTo>
                  <a:lnTo>
                    <a:pt x="298" y="71"/>
                  </a:lnTo>
                  <a:lnTo>
                    <a:pt x="313" y="99"/>
                  </a:lnTo>
                  <a:lnTo>
                    <a:pt x="322" y="129"/>
                  </a:lnTo>
                  <a:lnTo>
                    <a:pt x="326" y="161"/>
                  </a:lnTo>
                  <a:lnTo>
                    <a:pt x="322" y="194"/>
                  </a:lnTo>
                  <a:lnTo>
                    <a:pt x="313" y="225"/>
                  </a:lnTo>
                  <a:lnTo>
                    <a:pt x="298" y="252"/>
                  </a:lnTo>
                  <a:lnTo>
                    <a:pt x="278" y="275"/>
                  </a:lnTo>
                  <a:lnTo>
                    <a:pt x="253" y="295"/>
                  </a:lnTo>
                  <a:lnTo>
                    <a:pt x="226" y="310"/>
                  </a:lnTo>
                  <a:lnTo>
                    <a:pt x="196" y="320"/>
                  </a:lnTo>
                  <a:lnTo>
                    <a:pt x="163" y="323"/>
                  </a:lnTo>
                  <a:lnTo>
                    <a:pt x="130" y="320"/>
                  </a:lnTo>
                  <a:lnTo>
                    <a:pt x="100" y="310"/>
                  </a:lnTo>
                  <a:lnTo>
                    <a:pt x="72" y="295"/>
                  </a:lnTo>
                  <a:lnTo>
                    <a:pt x="48" y="275"/>
                  </a:lnTo>
                  <a:lnTo>
                    <a:pt x="28" y="252"/>
                  </a:lnTo>
                  <a:lnTo>
                    <a:pt x="13" y="225"/>
                  </a:lnTo>
                  <a:lnTo>
                    <a:pt x="3" y="194"/>
                  </a:lnTo>
                  <a:lnTo>
                    <a:pt x="0" y="161"/>
                  </a:lnTo>
                  <a:lnTo>
                    <a:pt x="3" y="129"/>
                  </a:lnTo>
                  <a:lnTo>
                    <a:pt x="13" y="99"/>
                  </a:lnTo>
                  <a:lnTo>
                    <a:pt x="28" y="71"/>
                  </a:lnTo>
                  <a:lnTo>
                    <a:pt x="48" y="47"/>
                  </a:lnTo>
                  <a:lnTo>
                    <a:pt x="72" y="28"/>
                  </a:lnTo>
                  <a:lnTo>
                    <a:pt x="100" y="13"/>
                  </a:lnTo>
                  <a:lnTo>
                    <a:pt x="130" y="4"/>
                  </a:lnTo>
                  <a:lnTo>
                    <a:pt x="163"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grpSp>
      <p:sp>
        <p:nvSpPr>
          <p:cNvPr id="60" name="Freeform 43"/>
          <p:cNvSpPr>
            <a:spLocks noEditPoints="1"/>
          </p:cNvSpPr>
          <p:nvPr>
            <p:custDataLst>
              <p:tags r:id="rId48"/>
            </p:custDataLst>
          </p:nvPr>
        </p:nvSpPr>
        <p:spPr bwMode="auto">
          <a:xfrm>
            <a:off x="4029823" y="5040979"/>
            <a:ext cx="405130" cy="485458"/>
          </a:xfrm>
          <a:custGeom>
            <a:avLst/>
            <a:gdLst>
              <a:gd name="T0" fmla="*/ 1063 w 2784"/>
              <a:gd name="T1" fmla="*/ 1489 h 3336"/>
              <a:gd name="T2" fmla="*/ 1410 w 2784"/>
              <a:gd name="T3" fmla="*/ 1742 h 3336"/>
              <a:gd name="T4" fmla="*/ 1721 w 2784"/>
              <a:gd name="T5" fmla="*/ 1488 h 3336"/>
              <a:gd name="T6" fmla="*/ 1558 w 2784"/>
              <a:gd name="T7" fmla="*/ 1038 h 3336"/>
              <a:gd name="T8" fmla="*/ 2377 w 2784"/>
              <a:gd name="T9" fmla="*/ 901 h 3336"/>
              <a:gd name="T10" fmla="*/ 1879 w 2784"/>
              <a:gd name="T11" fmla="*/ 1012 h 3336"/>
              <a:gd name="T12" fmla="*/ 1879 w 2784"/>
              <a:gd name="T13" fmla="*/ 1771 h 3336"/>
              <a:gd name="T14" fmla="*/ 2378 w 2784"/>
              <a:gd name="T15" fmla="*/ 1882 h 3336"/>
              <a:gd name="T16" fmla="*/ 2554 w 2784"/>
              <a:gd name="T17" fmla="*/ 1548 h 3336"/>
              <a:gd name="T18" fmla="*/ 2524 w 2784"/>
              <a:gd name="T19" fmla="*/ 1085 h 3336"/>
              <a:gd name="T20" fmla="*/ 1740 w 2784"/>
              <a:gd name="T21" fmla="*/ 376 h 3336"/>
              <a:gd name="T22" fmla="*/ 1858 w 2784"/>
              <a:gd name="T23" fmla="*/ 838 h 3336"/>
              <a:gd name="T24" fmla="*/ 2296 w 2784"/>
              <a:gd name="T25" fmla="*/ 743 h 3336"/>
              <a:gd name="T26" fmla="*/ 2093 w 2784"/>
              <a:gd name="T27" fmla="*/ 453 h 3336"/>
              <a:gd name="T28" fmla="*/ 1685 w 2784"/>
              <a:gd name="T29" fmla="*/ 257 h 3336"/>
              <a:gd name="T30" fmla="*/ 727 w 2784"/>
              <a:gd name="T31" fmla="*/ 428 h 3336"/>
              <a:gd name="T32" fmla="*/ 496 w 2784"/>
              <a:gd name="T33" fmla="*/ 733 h 3336"/>
              <a:gd name="T34" fmla="*/ 927 w 2784"/>
              <a:gd name="T35" fmla="*/ 833 h 3336"/>
              <a:gd name="T36" fmla="*/ 1045 w 2784"/>
              <a:gd name="T37" fmla="*/ 376 h 3336"/>
              <a:gd name="T38" fmla="*/ 1311 w 2784"/>
              <a:gd name="T39" fmla="*/ 258 h 3336"/>
              <a:gd name="T40" fmla="*/ 1186 w 2784"/>
              <a:gd name="T41" fmla="*/ 501 h 3336"/>
              <a:gd name="T42" fmla="*/ 1215 w 2784"/>
              <a:gd name="T43" fmla="*/ 860 h 3336"/>
              <a:gd name="T44" fmla="*/ 1654 w 2784"/>
              <a:gd name="T45" fmla="*/ 699 h 3336"/>
              <a:gd name="T46" fmla="*/ 1538 w 2784"/>
              <a:gd name="T47" fmla="*/ 356 h 3336"/>
              <a:gd name="T48" fmla="*/ 1392 w 2784"/>
              <a:gd name="T49" fmla="*/ 219 h 3336"/>
              <a:gd name="T50" fmla="*/ 1850 w 2784"/>
              <a:gd name="T51" fmla="*/ 77 h 3336"/>
              <a:gd name="T52" fmla="*/ 2312 w 2784"/>
              <a:gd name="T53" fmla="*/ 347 h 3336"/>
              <a:gd name="T54" fmla="*/ 2637 w 2784"/>
              <a:gd name="T55" fmla="*/ 768 h 3336"/>
              <a:gd name="T56" fmla="*/ 2781 w 2784"/>
              <a:gd name="T57" fmla="*/ 1297 h 3336"/>
              <a:gd name="T58" fmla="*/ 2713 w 2784"/>
              <a:gd name="T59" fmla="*/ 1831 h 3336"/>
              <a:gd name="T60" fmla="*/ 2461 w 2784"/>
              <a:gd name="T61" fmla="*/ 2276 h 3336"/>
              <a:gd name="T62" fmla="*/ 2195 w 2784"/>
              <a:gd name="T63" fmla="*/ 2245 h 3336"/>
              <a:gd name="T64" fmla="*/ 2165 w 2784"/>
              <a:gd name="T65" fmla="*/ 2002 h 3336"/>
              <a:gd name="T66" fmla="*/ 1826 w 2784"/>
              <a:gd name="T67" fmla="*/ 2116 h 3336"/>
              <a:gd name="T68" fmla="*/ 1595 w 2784"/>
              <a:gd name="T69" fmla="*/ 1923 h 3336"/>
              <a:gd name="T70" fmla="*/ 1060 w 2784"/>
              <a:gd name="T71" fmla="*/ 2193 h 3336"/>
              <a:gd name="T72" fmla="*/ 1011 w 2784"/>
              <a:gd name="T73" fmla="*/ 2186 h 3336"/>
              <a:gd name="T74" fmla="*/ 927 w 2784"/>
              <a:gd name="T75" fmla="*/ 1950 h 3336"/>
              <a:gd name="T76" fmla="*/ 617 w 2784"/>
              <a:gd name="T77" fmla="*/ 1946 h 3336"/>
              <a:gd name="T78" fmla="*/ 623 w 2784"/>
              <a:gd name="T79" fmla="*/ 1829 h 3336"/>
              <a:gd name="T80" fmla="*/ 887 w 2784"/>
              <a:gd name="T81" fmla="*/ 1392 h 3336"/>
              <a:gd name="T82" fmla="*/ 639 w 2784"/>
              <a:gd name="T83" fmla="*/ 958 h 3336"/>
              <a:gd name="T84" fmla="*/ 287 w 2784"/>
              <a:gd name="T85" fmla="*/ 1000 h 3336"/>
              <a:gd name="T86" fmla="*/ 223 w 2784"/>
              <a:gd name="T87" fmla="*/ 1380 h 3336"/>
              <a:gd name="T88" fmla="*/ 301 w 2784"/>
              <a:gd name="T89" fmla="*/ 1726 h 3336"/>
              <a:gd name="T90" fmla="*/ 491 w 2784"/>
              <a:gd name="T91" fmla="*/ 2029 h 3336"/>
              <a:gd name="T92" fmla="*/ 791 w 2784"/>
              <a:gd name="T93" fmla="*/ 2243 h 3336"/>
              <a:gd name="T94" fmla="*/ 1196 w 2784"/>
              <a:gd name="T95" fmla="*/ 2325 h 3336"/>
              <a:gd name="T96" fmla="*/ 1007 w 2784"/>
              <a:gd name="T97" fmla="*/ 2925 h 3336"/>
              <a:gd name="T98" fmla="*/ 536 w 2784"/>
              <a:gd name="T99" fmla="*/ 2645 h 3336"/>
              <a:gd name="T100" fmla="*/ 211 w 2784"/>
              <a:gd name="T101" fmla="*/ 2250 h 3336"/>
              <a:gd name="T102" fmla="*/ 34 w 2784"/>
              <a:gd name="T103" fmla="*/ 1761 h 3336"/>
              <a:gd name="T104" fmla="*/ 10 w 2784"/>
              <a:gd name="T105" fmla="*/ 1226 h 3336"/>
              <a:gd name="T106" fmla="*/ 168 w 2784"/>
              <a:gd name="T107" fmla="*/ 730 h 3336"/>
              <a:gd name="T108" fmla="*/ 494 w 2784"/>
              <a:gd name="T109" fmla="*/ 329 h 3336"/>
              <a:gd name="T110" fmla="*/ 948 w 2784"/>
              <a:gd name="T111" fmla="*/ 73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4" h="3336">
                <a:moveTo>
                  <a:pt x="1079" y="1027"/>
                </a:moveTo>
                <a:lnTo>
                  <a:pt x="1072" y="1112"/>
                </a:lnTo>
                <a:lnTo>
                  <a:pt x="1067" y="1201"/>
                </a:lnTo>
                <a:lnTo>
                  <a:pt x="1063" y="1294"/>
                </a:lnTo>
                <a:lnTo>
                  <a:pt x="1062" y="1392"/>
                </a:lnTo>
                <a:lnTo>
                  <a:pt x="1063" y="1489"/>
                </a:lnTo>
                <a:lnTo>
                  <a:pt x="1067" y="1582"/>
                </a:lnTo>
                <a:lnTo>
                  <a:pt x="1072" y="1671"/>
                </a:lnTo>
                <a:lnTo>
                  <a:pt x="1079" y="1756"/>
                </a:lnTo>
                <a:lnTo>
                  <a:pt x="1187" y="1749"/>
                </a:lnTo>
                <a:lnTo>
                  <a:pt x="1297" y="1744"/>
                </a:lnTo>
                <a:lnTo>
                  <a:pt x="1410" y="1742"/>
                </a:lnTo>
                <a:lnTo>
                  <a:pt x="1511" y="1744"/>
                </a:lnTo>
                <a:lnTo>
                  <a:pt x="1609" y="1747"/>
                </a:lnTo>
                <a:lnTo>
                  <a:pt x="1705" y="1754"/>
                </a:lnTo>
                <a:lnTo>
                  <a:pt x="1713" y="1669"/>
                </a:lnTo>
                <a:lnTo>
                  <a:pt x="1718" y="1581"/>
                </a:lnTo>
                <a:lnTo>
                  <a:pt x="1721" y="1488"/>
                </a:lnTo>
                <a:lnTo>
                  <a:pt x="1722" y="1392"/>
                </a:lnTo>
                <a:lnTo>
                  <a:pt x="1721" y="1295"/>
                </a:lnTo>
                <a:lnTo>
                  <a:pt x="1718" y="1203"/>
                </a:lnTo>
                <a:lnTo>
                  <a:pt x="1713" y="1114"/>
                </a:lnTo>
                <a:lnTo>
                  <a:pt x="1705" y="1029"/>
                </a:lnTo>
                <a:lnTo>
                  <a:pt x="1558" y="1038"/>
                </a:lnTo>
                <a:lnTo>
                  <a:pt x="1410" y="1041"/>
                </a:lnTo>
                <a:lnTo>
                  <a:pt x="1297" y="1039"/>
                </a:lnTo>
                <a:lnTo>
                  <a:pt x="1187" y="1035"/>
                </a:lnTo>
                <a:lnTo>
                  <a:pt x="1079" y="1027"/>
                </a:lnTo>
                <a:close/>
                <a:moveTo>
                  <a:pt x="2444" y="874"/>
                </a:moveTo>
                <a:lnTo>
                  <a:pt x="2377" y="901"/>
                </a:lnTo>
                <a:lnTo>
                  <a:pt x="2306" y="924"/>
                </a:lnTo>
                <a:lnTo>
                  <a:pt x="2229" y="946"/>
                </a:lnTo>
                <a:lnTo>
                  <a:pt x="2148" y="965"/>
                </a:lnTo>
                <a:lnTo>
                  <a:pt x="2062" y="984"/>
                </a:lnTo>
                <a:lnTo>
                  <a:pt x="1973" y="999"/>
                </a:lnTo>
                <a:lnTo>
                  <a:pt x="1879" y="1012"/>
                </a:lnTo>
                <a:lnTo>
                  <a:pt x="1890" y="1137"/>
                </a:lnTo>
                <a:lnTo>
                  <a:pt x="1896" y="1264"/>
                </a:lnTo>
                <a:lnTo>
                  <a:pt x="1898" y="1392"/>
                </a:lnTo>
                <a:lnTo>
                  <a:pt x="1896" y="1519"/>
                </a:lnTo>
                <a:lnTo>
                  <a:pt x="1890" y="1647"/>
                </a:lnTo>
                <a:lnTo>
                  <a:pt x="1879" y="1771"/>
                </a:lnTo>
                <a:lnTo>
                  <a:pt x="1973" y="1784"/>
                </a:lnTo>
                <a:lnTo>
                  <a:pt x="2062" y="1799"/>
                </a:lnTo>
                <a:lnTo>
                  <a:pt x="2148" y="1818"/>
                </a:lnTo>
                <a:lnTo>
                  <a:pt x="2230" y="1837"/>
                </a:lnTo>
                <a:lnTo>
                  <a:pt x="2307" y="1859"/>
                </a:lnTo>
                <a:lnTo>
                  <a:pt x="2378" y="1882"/>
                </a:lnTo>
                <a:lnTo>
                  <a:pt x="2445" y="1909"/>
                </a:lnTo>
                <a:lnTo>
                  <a:pt x="2476" y="1840"/>
                </a:lnTo>
                <a:lnTo>
                  <a:pt x="2502" y="1770"/>
                </a:lnTo>
                <a:lnTo>
                  <a:pt x="2524" y="1698"/>
                </a:lnTo>
                <a:lnTo>
                  <a:pt x="2541" y="1624"/>
                </a:lnTo>
                <a:lnTo>
                  <a:pt x="2554" y="1548"/>
                </a:lnTo>
                <a:lnTo>
                  <a:pt x="2563" y="1471"/>
                </a:lnTo>
                <a:lnTo>
                  <a:pt x="2565" y="1392"/>
                </a:lnTo>
                <a:lnTo>
                  <a:pt x="2563" y="1313"/>
                </a:lnTo>
                <a:lnTo>
                  <a:pt x="2554" y="1235"/>
                </a:lnTo>
                <a:lnTo>
                  <a:pt x="2541" y="1160"/>
                </a:lnTo>
                <a:lnTo>
                  <a:pt x="2524" y="1085"/>
                </a:lnTo>
                <a:lnTo>
                  <a:pt x="2502" y="1013"/>
                </a:lnTo>
                <a:lnTo>
                  <a:pt x="2476" y="942"/>
                </a:lnTo>
                <a:lnTo>
                  <a:pt x="2444" y="874"/>
                </a:lnTo>
                <a:close/>
                <a:moveTo>
                  <a:pt x="1685" y="257"/>
                </a:moveTo>
                <a:lnTo>
                  <a:pt x="1714" y="313"/>
                </a:lnTo>
                <a:lnTo>
                  <a:pt x="1740" y="376"/>
                </a:lnTo>
                <a:lnTo>
                  <a:pt x="1766" y="444"/>
                </a:lnTo>
                <a:lnTo>
                  <a:pt x="1788" y="516"/>
                </a:lnTo>
                <a:lnTo>
                  <a:pt x="1809" y="591"/>
                </a:lnTo>
                <a:lnTo>
                  <a:pt x="1827" y="670"/>
                </a:lnTo>
                <a:lnTo>
                  <a:pt x="1844" y="752"/>
                </a:lnTo>
                <a:lnTo>
                  <a:pt x="1858" y="838"/>
                </a:lnTo>
                <a:lnTo>
                  <a:pt x="1940" y="826"/>
                </a:lnTo>
                <a:lnTo>
                  <a:pt x="2018" y="813"/>
                </a:lnTo>
                <a:lnTo>
                  <a:pt x="2093" y="799"/>
                </a:lnTo>
                <a:lnTo>
                  <a:pt x="2165" y="781"/>
                </a:lnTo>
                <a:lnTo>
                  <a:pt x="2232" y="763"/>
                </a:lnTo>
                <a:lnTo>
                  <a:pt x="2296" y="743"/>
                </a:lnTo>
                <a:lnTo>
                  <a:pt x="2354" y="722"/>
                </a:lnTo>
                <a:lnTo>
                  <a:pt x="2309" y="662"/>
                </a:lnTo>
                <a:lnTo>
                  <a:pt x="2260" y="605"/>
                </a:lnTo>
                <a:lnTo>
                  <a:pt x="2208" y="551"/>
                </a:lnTo>
                <a:lnTo>
                  <a:pt x="2152" y="499"/>
                </a:lnTo>
                <a:lnTo>
                  <a:pt x="2093" y="453"/>
                </a:lnTo>
                <a:lnTo>
                  <a:pt x="2032" y="409"/>
                </a:lnTo>
                <a:lnTo>
                  <a:pt x="1968" y="370"/>
                </a:lnTo>
                <a:lnTo>
                  <a:pt x="1900" y="336"/>
                </a:lnTo>
                <a:lnTo>
                  <a:pt x="1831" y="304"/>
                </a:lnTo>
                <a:lnTo>
                  <a:pt x="1760" y="278"/>
                </a:lnTo>
                <a:lnTo>
                  <a:pt x="1685" y="257"/>
                </a:lnTo>
                <a:close/>
                <a:moveTo>
                  <a:pt x="1100" y="257"/>
                </a:moveTo>
                <a:lnTo>
                  <a:pt x="1020" y="280"/>
                </a:lnTo>
                <a:lnTo>
                  <a:pt x="942" y="309"/>
                </a:lnTo>
                <a:lnTo>
                  <a:pt x="868" y="344"/>
                </a:lnTo>
                <a:lnTo>
                  <a:pt x="796" y="383"/>
                </a:lnTo>
                <a:lnTo>
                  <a:pt x="727" y="428"/>
                </a:lnTo>
                <a:lnTo>
                  <a:pt x="662" y="476"/>
                </a:lnTo>
                <a:lnTo>
                  <a:pt x="600" y="529"/>
                </a:lnTo>
                <a:lnTo>
                  <a:pt x="542" y="585"/>
                </a:lnTo>
                <a:lnTo>
                  <a:pt x="488" y="647"/>
                </a:lnTo>
                <a:lnTo>
                  <a:pt x="439" y="711"/>
                </a:lnTo>
                <a:lnTo>
                  <a:pt x="496" y="733"/>
                </a:lnTo>
                <a:lnTo>
                  <a:pt x="557" y="754"/>
                </a:lnTo>
                <a:lnTo>
                  <a:pt x="624" y="773"/>
                </a:lnTo>
                <a:lnTo>
                  <a:pt x="695" y="791"/>
                </a:lnTo>
                <a:lnTo>
                  <a:pt x="769" y="807"/>
                </a:lnTo>
                <a:lnTo>
                  <a:pt x="846" y="821"/>
                </a:lnTo>
                <a:lnTo>
                  <a:pt x="927" y="833"/>
                </a:lnTo>
                <a:lnTo>
                  <a:pt x="941" y="749"/>
                </a:lnTo>
                <a:lnTo>
                  <a:pt x="958" y="667"/>
                </a:lnTo>
                <a:lnTo>
                  <a:pt x="977" y="588"/>
                </a:lnTo>
                <a:lnTo>
                  <a:pt x="997" y="514"/>
                </a:lnTo>
                <a:lnTo>
                  <a:pt x="1019" y="443"/>
                </a:lnTo>
                <a:lnTo>
                  <a:pt x="1045" y="376"/>
                </a:lnTo>
                <a:lnTo>
                  <a:pt x="1071" y="313"/>
                </a:lnTo>
                <a:lnTo>
                  <a:pt x="1100" y="257"/>
                </a:lnTo>
                <a:close/>
                <a:moveTo>
                  <a:pt x="1392" y="219"/>
                </a:moveTo>
                <a:lnTo>
                  <a:pt x="1350" y="220"/>
                </a:lnTo>
                <a:lnTo>
                  <a:pt x="1331" y="237"/>
                </a:lnTo>
                <a:lnTo>
                  <a:pt x="1311" y="258"/>
                </a:lnTo>
                <a:lnTo>
                  <a:pt x="1289" y="284"/>
                </a:lnTo>
                <a:lnTo>
                  <a:pt x="1268" y="316"/>
                </a:lnTo>
                <a:lnTo>
                  <a:pt x="1248" y="355"/>
                </a:lnTo>
                <a:lnTo>
                  <a:pt x="1227" y="398"/>
                </a:lnTo>
                <a:lnTo>
                  <a:pt x="1205" y="447"/>
                </a:lnTo>
                <a:lnTo>
                  <a:pt x="1186" y="501"/>
                </a:lnTo>
                <a:lnTo>
                  <a:pt x="1167" y="561"/>
                </a:lnTo>
                <a:lnTo>
                  <a:pt x="1149" y="626"/>
                </a:lnTo>
                <a:lnTo>
                  <a:pt x="1132" y="696"/>
                </a:lnTo>
                <a:lnTo>
                  <a:pt x="1115" y="771"/>
                </a:lnTo>
                <a:lnTo>
                  <a:pt x="1101" y="852"/>
                </a:lnTo>
                <a:lnTo>
                  <a:pt x="1215" y="860"/>
                </a:lnTo>
                <a:lnTo>
                  <a:pt x="1330" y="864"/>
                </a:lnTo>
                <a:lnTo>
                  <a:pt x="1448" y="865"/>
                </a:lnTo>
                <a:lnTo>
                  <a:pt x="1566" y="862"/>
                </a:lnTo>
                <a:lnTo>
                  <a:pt x="1684" y="855"/>
                </a:lnTo>
                <a:lnTo>
                  <a:pt x="1670" y="774"/>
                </a:lnTo>
                <a:lnTo>
                  <a:pt x="1654" y="699"/>
                </a:lnTo>
                <a:lnTo>
                  <a:pt x="1637" y="628"/>
                </a:lnTo>
                <a:lnTo>
                  <a:pt x="1619" y="562"/>
                </a:lnTo>
                <a:lnTo>
                  <a:pt x="1600" y="502"/>
                </a:lnTo>
                <a:lnTo>
                  <a:pt x="1580" y="448"/>
                </a:lnTo>
                <a:lnTo>
                  <a:pt x="1558" y="399"/>
                </a:lnTo>
                <a:lnTo>
                  <a:pt x="1538" y="356"/>
                </a:lnTo>
                <a:lnTo>
                  <a:pt x="1517" y="317"/>
                </a:lnTo>
                <a:lnTo>
                  <a:pt x="1496" y="285"/>
                </a:lnTo>
                <a:lnTo>
                  <a:pt x="1474" y="258"/>
                </a:lnTo>
                <a:lnTo>
                  <a:pt x="1454" y="237"/>
                </a:lnTo>
                <a:lnTo>
                  <a:pt x="1435" y="220"/>
                </a:lnTo>
                <a:lnTo>
                  <a:pt x="1392" y="219"/>
                </a:lnTo>
                <a:close/>
                <a:moveTo>
                  <a:pt x="1392" y="0"/>
                </a:moveTo>
                <a:lnTo>
                  <a:pt x="1488" y="3"/>
                </a:lnTo>
                <a:lnTo>
                  <a:pt x="1582" y="13"/>
                </a:lnTo>
                <a:lnTo>
                  <a:pt x="1673" y="28"/>
                </a:lnTo>
                <a:lnTo>
                  <a:pt x="1763" y="50"/>
                </a:lnTo>
                <a:lnTo>
                  <a:pt x="1850" y="77"/>
                </a:lnTo>
                <a:lnTo>
                  <a:pt x="1934" y="109"/>
                </a:lnTo>
                <a:lnTo>
                  <a:pt x="2015" y="148"/>
                </a:lnTo>
                <a:lnTo>
                  <a:pt x="2094" y="190"/>
                </a:lnTo>
                <a:lnTo>
                  <a:pt x="2170" y="238"/>
                </a:lnTo>
                <a:lnTo>
                  <a:pt x="2243" y="290"/>
                </a:lnTo>
                <a:lnTo>
                  <a:pt x="2312" y="347"/>
                </a:lnTo>
                <a:lnTo>
                  <a:pt x="2376" y="408"/>
                </a:lnTo>
                <a:lnTo>
                  <a:pt x="2437" y="473"/>
                </a:lnTo>
                <a:lnTo>
                  <a:pt x="2494" y="542"/>
                </a:lnTo>
                <a:lnTo>
                  <a:pt x="2546" y="614"/>
                </a:lnTo>
                <a:lnTo>
                  <a:pt x="2594" y="689"/>
                </a:lnTo>
                <a:lnTo>
                  <a:pt x="2637" y="768"/>
                </a:lnTo>
                <a:lnTo>
                  <a:pt x="2675" y="850"/>
                </a:lnTo>
                <a:lnTo>
                  <a:pt x="2707" y="935"/>
                </a:lnTo>
                <a:lnTo>
                  <a:pt x="2734" y="1022"/>
                </a:lnTo>
                <a:lnTo>
                  <a:pt x="2756" y="1112"/>
                </a:lnTo>
                <a:lnTo>
                  <a:pt x="2772" y="1203"/>
                </a:lnTo>
                <a:lnTo>
                  <a:pt x="2781" y="1297"/>
                </a:lnTo>
                <a:lnTo>
                  <a:pt x="2784" y="1392"/>
                </a:lnTo>
                <a:lnTo>
                  <a:pt x="2781" y="1484"/>
                </a:lnTo>
                <a:lnTo>
                  <a:pt x="2773" y="1574"/>
                </a:lnTo>
                <a:lnTo>
                  <a:pt x="2759" y="1662"/>
                </a:lnTo>
                <a:lnTo>
                  <a:pt x="2738" y="1747"/>
                </a:lnTo>
                <a:lnTo>
                  <a:pt x="2713" y="1831"/>
                </a:lnTo>
                <a:lnTo>
                  <a:pt x="2683" y="1912"/>
                </a:lnTo>
                <a:lnTo>
                  <a:pt x="2647" y="1990"/>
                </a:lnTo>
                <a:lnTo>
                  <a:pt x="2608" y="2066"/>
                </a:lnTo>
                <a:lnTo>
                  <a:pt x="2564" y="2139"/>
                </a:lnTo>
                <a:lnTo>
                  <a:pt x="2514" y="2209"/>
                </a:lnTo>
                <a:lnTo>
                  <a:pt x="2461" y="2276"/>
                </a:lnTo>
                <a:lnTo>
                  <a:pt x="2404" y="2339"/>
                </a:lnTo>
                <a:lnTo>
                  <a:pt x="2343" y="2399"/>
                </a:lnTo>
                <a:lnTo>
                  <a:pt x="2277" y="2455"/>
                </a:lnTo>
                <a:lnTo>
                  <a:pt x="2070" y="2348"/>
                </a:lnTo>
                <a:lnTo>
                  <a:pt x="2135" y="2299"/>
                </a:lnTo>
                <a:lnTo>
                  <a:pt x="2195" y="2245"/>
                </a:lnTo>
                <a:lnTo>
                  <a:pt x="2252" y="2188"/>
                </a:lnTo>
                <a:lnTo>
                  <a:pt x="2306" y="2126"/>
                </a:lnTo>
                <a:lnTo>
                  <a:pt x="2354" y="2061"/>
                </a:lnTo>
                <a:lnTo>
                  <a:pt x="2296" y="2040"/>
                </a:lnTo>
                <a:lnTo>
                  <a:pt x="2233" y="2020"/>
                </a:lnTo>
                <a:lnTo>
                  <a:pt x="2165" y="2002"/>
                </a:lnTo>
                <a:lnTo>
                  <a:pt x="2094" y="1985"/>
                </a:lnTo>
                <a:lnTo>
                  <a:pt x="2018" y="1970"/>
                </a:lnTo>
                <a:lnTo>
                  <a:pt x="1940" y="1957"/>
                </a:lnTo>
                <a:lnTo>
                  <a:pt x="1858" y="1946"/>
                </a:lnTo>
                <a:lnTo>
                  <a:pt x="1844" y="2032"/>
                </a:lnTo>
                <a:lnTo>
                  <a:pt x="1826" y="2116"/>
                </a:lnTo>
                <a:lnTo>
                  <a:pt x="1808" y="2197"/>
                </a:lnTo>
                <a:lnTo>
                  <a:pt x="1649" y="2106"/>
                </a:lnTo>
                <a:lnTo>
                  <a:pt x="1661" y="2049"/>
                </a:lnTo>
                <a:lnTo>
                  <a:pt x="1674" y="1990"/>
                </a:lnTo>
                <a:lnTo>
                  <a:pt x="1684" y="1928"/>
                </a:lnTo>
                <a:lnTo>
                  <a:pt x="1595" y="1923"/>
                </a:lnTo>
                <a:lnTo>
                  <a:pt x="1503" y="1919"/>
                </a:lnTo>
                <a:lnTo>
                  <a:pt x="1410" y="1918"/>
                </a:lnTo>
                <a:lnTo>
                  <a:pt x="1327" y="1919"/>
                </a:lnTo>
                <a:lnTo>
                  <a:pt x="1065" y="1768"/>
                </a:lnTo>
                <a:lnTo>
                  <a:pt x="1065" y="2193"/>
                </a:lnTo>
                <a:lnTo>
                  <a:pt x="1060" y="2193"/>
                </a:lnTo>
                <a:lnTo>
                  <a:pt x="1055" y="2192"/>
                </a:lnTo>
                <a:lnTo>
                  <a:pt x="1050" y="2192"/>
                </a:lnTo>
                <a:lnTo>
                  <a:pt x="1048" y="2192"/>
                </a:lnTo>
                <a:lnTo>
                  <a:pt x="1043" y="2192"/>
                </a:lnTo>
                <a:lnTo>
                  <a:pt x="1028" y="2190"/>
                </a:lnTo>
                <a:lnTo>
                  <a:pt x="1011" y="2186"/>
                </a:lnTo>
                <a:lnTo>
                  <a:pt x="992" y="2181"/>
                </a:lnTo>
                <a:lnTo>
                  <a:pt x="972" y="2174"/>
                </a:lnTo>
                <a:lnTo>
                  <a:pt x="971" y="2174"/>
                </a:lnTo>
                <a:lnTo>
                  <a:pt x="955" y="2102"/>
                </a:lnTo>
                <a:lnTo>
                  <a:pt x="940" y="2027"/>
                </a:lnTo>
                <a:lnTo>
                  <a:pt x="927" y="1950"/>
                </a:lnTo>
                <a:lnTo>
                  <a:pt x="837" y="1963"/>
                </a:lnTo>
                <a:lnTo>
                  <a:pt x="752" y="1979"/>
                </a:lnTo>
                <a:lnTo>
                  <a:pt x="671" y="1998"/>
                </a:lnTo>
                <a:lnTo>
                  <a:pt x="644" y="1974"/>
                </a:lnTo>
                <a:lnTo>
                  <a:pt x="621" y="1950"/>
                </a:lnTo>
                <a:lnTo>
                  <a:pt x="617" y="1946"/>
                </a:lnTo>
                <a:lnTo>
                  <a:pt x="613" y="1942"/>
                </a:lnTo>
                <a:lnTo>
                  <a:pt x="594" y="1922"/>
                </a:lnTo>
                <a:lnTo>
                  <a:pt x="575" y="1899"/>
                </a:lnTo>
                <a:lnTo>
                  <a:pt x="556" y="1875"/>
                </a:lnTo>
                <a:lnTo>
                  <a:pt x="538" y="1852"/>
                </a:lnTo>
                <a:lnTo>
                  <a:pt x="623" y="1829"/>
                </a:lnTo>
                <a:lnTo>
                  <a:pt x="713" y="1809"/>
                </a:lnTo>
                <a:lnTo>
                  <a:pt x="807" y="1790"/>
                </a:lnTo>
                <a:lnTo>
                  <a:pt x="906" y="1776"/>
                </a:lnTo>
                <a:lnTo>
                  <a:pt x="895" y="1649"/>
                </a:lnTo>
                <a:lnTo>
                  <a:pt x="889" y="1521"/>
                </a:lnTo>
                <a:lnTo>
                  <a:pt x="887" y="1392"/>
                </a:lnTo>
                <a:lnTo>
                  <a:pt x="889" y="1263"/>
                </a:lnTo>
                <a:lnTo>
                  <a:pt x="895" y="1134"/>
                </a:lnTo>
                <a:lnTo>
                  <a:pt x="906" y="1008"/>
                </a:lnTo>
                <a:lnTo>
                  <a:pt x="813" y="994"/>
                </a:lnTo>
                <a:lnTo>
                  <a:pt x="724" y="978"/>
                </a:lnTo>
                <a:lnTo>
                  <a:pt x="639" y="958"/>
                </a:lnTo>
                <a:lnTo>
                  <a:pt x="558" y="937"/>
                </a:lnTo>
                <a:lnTo>
                  <a:pt x="482" y="915"/>
                </a:lnTo>
                <a:lnTo>
                  <a:pt x="412" y="890"/>
                </a:lnTo>
                <a:lnTo>
                  <a:pt x="347" y="863"/>
                </a:lnTo>
                <a:lnTo>
                  <a:pt x="314" y="930"/>
                </a:lnTo>
                <a:lnTo>
                  <a:pt x="287" y="1000"/>
                </a:lnTo>
                <a:lnTo>
                  <a:pt x="264" y="1072"/>
                </a:lnTo>
                <a:lnTo>
                  <a:pt x="246" y="1146"/>
                </a:lnTo>
                <a:lnTo>
                  <a:pt x="235" y="1203"/>
                </a:lnTo>
                <a:lnTo>
                  <a:pt x="228" y="1262"/>
                </a:lnTo>
                <a:lnTo>
                  <a:pt x="222" y="1321"/>
                </a:lnTo>
                <a:lnTo>
                  <a:pt x="223" y="1380"/>
                </a:lnTo>
                <a:lnTo>
                  <a:pt x="229" y="1439"/>
                </a:lnTo>
                <a:lnTo>
                  <a:pt x="237" y="1497"/>
                </a:lnTo>
                <a:lnTo>
                  <a:pt x="248" y="1556"/>
                </a:lnTo>
                <a:lnTo>
                  <a:pt x="263" y="1613"/>
                </a:lnTo>
                <a:lnTo>
                  <a:pt x="280" y="1670"/>
                </a:lnTo>
                <a:lnTo>
                  <a:pt x="301" y="1726"/>
                </a:lnTo>
                <a:lnTo>
                  <a:pt x="325" y="1781"/>
                </a:lnTo>
                <a:lnTo>
                  <a:pt x="352" y="1834"/>
                </a:lnTo>
                <a:lnTo>
                  <a:pt x="382" y="1885"/>
                </a:lnTo>
                <a:lnTo>
                  <a:pt x="416" y="1936"/>
                </a:lnTo>
                <a:lnTo>
                  <a:pt x="452" y="1983"/>
                </a:lnTo>
                <a:lnTo>
                  <a:pt x="491" y="2029"/>
                </a:lnTo>
                <a:lnTo>
                  <a:pt x="534" y="2072"/>
                </a:lnTo>
                <a:lnTo>
                  <a:pt x="578" y="2113"/>
                </a:lnTo>
                <a:lnTo>
                  <a:pt x="627" y="2150"/>
                </a:lnTo>
                <a:lnTo>
                  <a:pt x="679" y="2185"/>
                </a:lnTo>
                <a:lnTo>
                  <a:pt x="733" y="2216"/>
                </a:lnTo>
                <a:lnTo>
                  <a:pt x="791" y="2243"/>
                </a:lnTo>
                <a:lnTo>
                  <a:pt x="851" y="2267"/>
                </a:lnTo>
                <a:lnTo>
                  <a:pt x="914" y="2288"/>
                </a:lnTo>
                <a:lnTo>
                  <a:pt x="981" y="2304"/>
                </a:lnTo>
                <a:lnTo>
                  <a:pt x="1050" y="2315"/>
                </a:lnTo>
                <a:lnTo>
                  <a:pt x="1121" y="2322"/>
                </a:lnTo>
                <a:lnTo>
                  <a:pt x="1196" y="2325"/>
                </a:lnTo>
                <a:lnTo>
                  <a:pt x="1196" y="1996"/>
                </a:lnTo>
                <a:lnTo>
                  <a:pt x="2357" y="2666"/>
                </a:lnTo>
                <a:lnTo>
                  <a:pt x="1196" y="3336"/>
                </a:lnTo>
                <a:lnTo>
                  <a:pt x="1196" y="2988"/>
                </a:lnTo>
                <a:lnTo>
                  <a:pt x="1100" y="2958"/>
                </a:lnTo>
                <a:lnTo>
                  <a:pt x="1007" y="2925"/>
                </a:lnTo>
                <a:lnTo>
                  <a:pt x="919" y="2886"/>
                </a:lnTo>
                <a:lnTo>
                  <a:pt x="834" y="2845"/>
                </a:lnTo>
                <a:lnTo>
                  <a:pt x="753" y="2800"/>
                </a:lnTo>
                <a:lnTo>
                  <a:pt x="678" y="2752"/>
                </a:lnTo>
                <a:lnTo>
                  <a:pt x="605" y="2699"/>
                </a:lnTo>
                <a:lnTo>
                  <a:pt x="536" y="2645"/>
                </a:lnTo>
                <a:lnTo>
                  <a:pt x="472" y="2586"/>
                </a:lnTo>
                <a:lnTo>
                  <a:pt x="412" y="2524"/>
                </a:lnTo>
                <a:lnTo>
                  <a:pt x="355" y="2461"/>
                </a:lnTo>
                <a:lnTo>
                  <a:pt x="303" y="2393"/>
                </a:lnTo>
                <a:lnTo>
                  <a:pt x="255" y="2323"/>
                </a:lnTo>
                <a:lnTo>
                  <a:pt x="211" y="2250"/>
                </a:lnTo>
                <a:lnTo>
                  <a:pt x="171" y="2174"/>
                </a:lnTo>
                <a:lnTo>
                  <a:pt x="135" y="2097"/>
                </a:lnTo>
                <a:lnTo>
                  <a:pt x="104" y="2016"/>
                </a:lnTo>
                <a:lnTo>
                  <a:pt x="77" y="1933"/>
                </a:lnTo>
                <a:lnTo>
                  <a:pt x="54" y="1848"/>
                </a:lnTo>
                <a:lnTo>
                  <a:pt x="34" y="1761"/>
                </a:lnTo>
                <a:lnTo>
                  <a:pt x="19" y="1672"/>
                </a:lnTo>
                <a:lnTo>
                  <a:pt x="9" y="1580"/>
                </a:lnTo>
                <a:lnTo>
                  <a:pt x="2" y="1487"/>
                </a:lnTo>
                <a:lnTo>
                  <a:pt x="0" y="1392"/>
                </a:lnTo>
                <a:lnTo>
                  <a:pt x="3" y="1308"/>
                </a:lnTo>
                <a:lnTo>
                  <a:pt x="10" y="1226"/>
                </a:lnTo>
                <a:lnTo>
                  <a:pt x="22" y="1146"/>
                </a:lnTo>
                <a:lnTo>
                  <a:pt x="40" y="1058"/>
                </a:lnTo>
                <a:lnTo>
                  <a:pt x="65" y="972"/>
                </a:lnTo>
                <a:lnTo>
                  <a:pt x="94" y="890"/>
                </a:lnTo>
                <a:lnTo>
                  <a:pt x="128" y="809"/>
                </a:lnTo>
                <a:lnTo>
                  <a:pt x="168" y="730"/>
                </a:lnTo>
                <a:lnTo>
                  <a:pt x="211" y="655"/>
                </a:lnTo>
                <a:lnTo>
                  <a:pt x="260" y="583"/>
                </a:lnTo>
                <a:lnTo>
                  <a:pt x="312" y="514"/>
                </a:lnTo>
                <a:lnTo>
                  <a:pt x="369" y="449"/>
                </a:lnTo>
                <a:lnTo>
                  <a:pt x="430" y="387"/>
                </a:lnTo>
                <a:lnTo>
                  <a:pt x="494" y="329"/>
                </a:lnTo>
                <a:lnTo>
                  <a:pt x="562" y="275"/>
                </a:lnTo>
                <a:lnTo>
                  <a:pt x="634" y="225"/>
                </a:lnTo>
                <a:lnTo>
                  <a:pt x="708" y="180"/>
                </a:lnTo>
                <a:lnTo>
                  <a:pt x="785" y="140"/>
                </a:lnTo>
                <a:lnTo>
                  <a:pt x="866" y="103"/>
                </a:lnTo>
                <a:lnTo>
                  <a:pt x="948" y="73"/>
                </a:lnTo>
                <a:lnTo>
                  <a:pt x="1032" y="48"/>
                </a:lnTo>
                <a:lnTo>
                  <a:pt x="1120" y="26"/>
                </a:lnTo>
                <a:lnTo>
                  <a:pt x="1209" y="12"/>
                </a:lnTo>
                <a:lnTo>
                  <a:pt x="1300" y="3"/>
                </a:lnTo>
                <a:lnTo>
                  <a:pt x="1392" y="0"/>
                </a:lnTo>
                <a:close/>
              </a:path>
            </a:pathLst>
          </a:custGeom>
          <a:solidFill>
            <a:schemeClr val="bg1"/>
          </a:solid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61" name="Freeform 48"/>
          <p:cNvSpPr>
            <a:spLocks noEditPoints="1"/>
          </p:cNvSpPr>
          <p:nvPr>
            <p:custDataLst>
              <p:tags r:id="rId49"/>
            </p:custDataLst>
          </p:nvPr>
        </p:nvSpPr>
        <p:spPr bwMode="auto">
          <a:xfrm>
            <a:off x="5713659" y="5176082"/>
            <a:ext cx="464757" cy="397617"/>
          </a:xfrm>
          <a:custGeom>
            <a:avLst/>
            <a:gdLst>
              <a:gd name="T0" fmla="*/ 1881 w 3739"/>
              <a:gd name="T1" fmla="*/ 3186 h 3201"/>
              <a:gd name="T2" fmla="*/ 672 w 3739"/>
              <a:gd name="T3" fmla="*/ 3186 h 3201"/>
              <a:gd name="T4" fmla="*/ 3739 w 3739"/>
              <a:gd name="T5" fmla="*/ 3107 h 3201"/>
              <a:gd name="T6" fmla="*/ 1276 w 3739"/>
              <a:gd name="T7" fmla="*/ 2782 h 3201"/>
              <a:gd name="T8" fmla="*/ 1487 w 3739"/>
              <a:gd name="T9" fmla="*/ 2798 h 3201"/>
              <a:gd name="T10" fmla="*/ 1617 w 3739"/>
              <a:gd name="T11" fmla="*/ 2834 h 3201"/>
              <a:gd name="T12" fmla="*/ 1680 w 3739"/>
              <a:gd name="T13" fmla="*/ 2867 h 3201"/>
              <a:gd name="T14" fmla="*/ 830 w 3739"/>
              <a:gd name="T15" fmla="*/ 2858 h 3201"/>
              <a:gd name="T16" fmla="*/ 977 w 3739"/>
              <a:gd name="T17" fmla="*/ 2813 h 3201"/>
              <a:gd name="T18" fmla="*/ 1206 w 3739"/>
              <a:gd name="T19" fmla="*/ 2783 h 3201"/>
              <a:gd name="T20" fmla="*/ 2554 w 3739"/>
              <a:gd name="T21" fmla="*/ 2782 h 3201"/>
              <a:gd name="T22" fmla="*/ 295 w 3739"/>
              <a:gd name="T23" fmla="*/ 2150 h 3201"/>
              <a:gd name="T24" fmla="*/ 172 w 3739"/>
              <a:gd name="T25" fmla="*/ 2222 h 3201"/>
              <a:gd name="T26" fmla="*/ 124 w 3739"/>
              <a:gd name="T27" fmla="*/ 2357 h 3201"/>
              <a:gd name="T28" fmla="*/ 172 w 3739"/>
              <a:gd name="T29" fmla="*/ 2493 h 3201"/>
              <a:gd name="T30" fmla="*/ 295 w 3739"/>
              <a:gd name="T31" fmla="*/ 2564 h 3201"/>
              <a:gd name="T32" fmla="*/ 439 w 3739"/>
              <a:gd name="T33" fmla="*/ 2539 h 3201"/>
              <a:gd name="T34" fmla="*/ 530 w 3739"/>
              <a:gd name="T35" fmla="*/ 2431 h 3201"/>
              <a:gd name="T36" fmla="*/ 530 w 3739"/>
              <a:gd name="T37" fmla="*/ 2283 h 3201"/>
              <a:gd name="T38" fmla="*/ 439 w 3739"/>
              <a:gd name="T39" fmla="*/ 2175 h 3201"/>
              <a:gd name="T40" fmla="*/ 3325 w 3739"/>
              <a:gd name="T41" fmla="*/ 2134 h 3201"/>
              <a:gd name="T42" fmla="*/ 3228 w 3739"/>
              <a:gd name="T43" fmla="*/ 2175 h 3201"/>
              <a:gd name="T44" fmla="*/ 3177 w 3739"/>
              <a:gd name="T45" fmla="*/ 2277 h 3201"/>
              <a:gd name="T46" fmla="*/ 3188 w 3739"/>
              <a:gd name="T47" fmla="*/ 2412 h 3201"/>
              <a:gd name="T48" fmla="*/ 3267 w 3739"/>
              <a:gd name="T49" fmla="*/ 2522 h 3201"/>
              <a:gd name="T50" fmla="*/ 3381 w 3739"/>
              <a:gd name="T51" fmla="*/ 2550 h 3201"/>
              <a:gd name="T52" fmla="*/ 3467 w 3739"/>
              <a:gd name="T53" fmla="*/ 2489 h 3201"/>
              <a:gd name="T54" fmla="*/ 3505 w 3739"/>
              <a:gd name="T55" fmla="*/ 2376 h 3201"/>
              <a:gd name="T56" fmla="*/ 3474 w 3739"/>
              <a:gd name="T57" fmla="*/ 2240 h 3201"/>
              <a:gd name="T58" fmla="*/ 3383 w 3739"/>
              <a:gd name="T59" fmla="*/ 2148 h 3201"/>
              <a:gd name="T60" fmla="*/ 841 w 3739"/>
              <a:gd name="T61" fmla="*/ 1087 h 3201"/>
              <a:gd name="T62" fmla="*/ 1023 w 3739"/>
              <a:gd name="T63" fmla="*/ 1131 h 3201"/>
              <a:gd name="T64" fmla="*/ 1276 w 3739"/>
              <a:gd name="T65" fmla="*/ 1151 h 3201"/>
              <a:gd name="T66" fmla="*/ 1499 w 3739"/>
              <a:gd name="T67" fmla="*/ 1135 h 3201"/>
              <a:gd name="T68" fmla="*/ 1652 w 3739"/>
              <a:gd name="T69" fmla="*/ 1095 h 3201"/>
              <a:gd name="T70" fmla="*/ 1619 w 3739"/>
              <a:gd name="T71" fmla="*/ 2692 h 3201"/>
              <a:gd name="T72" fmla="*/ 1451 w 3739"/>
              <a:gd name="T73" fmla="*/ 2657 h 3201"/>
              <a:gd name="T74" fmla="*/ 1207 w 3739"/>
              <a:gd name="T75" fmla="*/ 2648 h 3201"/>
              <a:gd name="T76" fmla="*/ 971 w 3739"/>
              <a:gd name="T77" fmla="*/ 2676 h 3201"/>
              <a:gd name="T78" fmla="*/ 807 w 3739"/>
              <a:gd name="T79" fmla="*/ 2723 h 3201"/>
              <a:gd name="T80" fmla="*/ 2554 w 3739"/>
              <a:gd name="T81" fmla="*/ 2445 h 3201"/>
              <a:gd name="T82" fmla="*/ 1680 w 3739"/>
              <a:gd name="T83" fmla="*/ 689 h 3201"/>
              <a:gd name="T84" fmla="*/ 1637 w 3739"/>
              <a:gd name="T85" fmla="*/ 955 h 3201"/>
              <a:gd name="T86" fmla="*/ 1526 w 3739"/>
              <a:gd name="T87" fmla="*/ 991 h 3201"/>
              <a:gd name="T88" fmla="*/ 1338 w 3739"/>
              <a:gd name="T89" fmla="*/ 1015 h 3201"/>
              <a:gd name="T90" fmla="*/ 1081 w 3739"/>
              <a:gd name="T91" fmla="*/ 1004 h 3201"/>
              <a:gd name="T92" fmla="*/ 894 w 3739"/>
              <a:gd name="T93" fmla="*/ 962 h 3201"/>
              <a:gd name="T94" fmla="*/ 807 w 3739"/>
              <a:gd name="T95" fmla="*/ 689 h 3201"/>
              <a:gd name="T96" fmla="*/ 1881 w 3739"/>
              <a:gd name="T97" fmla="*/ 689 h 3201"/>
              <a:gd name="T98" fmla="*/ 672 w 3739"/>
              <a:gd name="T99" fmla="*/ 2782 h 3201"/>
              <a:gd name="T100" fmla="*/ 3659 w 3739"/>
              <a:gd name="T101" fmla="*/ 2710 h 3201"/>
              <a:gd name="T102" fmla="*/ 1881 w 3739"/>
              <a:gd name="T103" fmla="*/ 15 h 3201"/>
              <a:gd name="T104" fmla="*/ 1881 w 3739"/>
              <a:gd name="T105" fmla="*/ 15 h 3201"/>
              <a:gd name="T106" fmla="*/ 0 w 3739"/>
              <a:gd name="T107" fmla="*/ 352 h 3201"/>
              <a:gd name="T108" fmla="*/ 2712 w 3739"/>
              <a:gd name="T109" fmla="*/ 425 h 3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39" h="3201">
                <a:moveTo>
                  <a:pt x="1881" y="2916"/>
                </a:moveTo>
                <a:lnTo>
                  <a:pt x="2554" y="2916"/>
                </a:lnTo>
                <a:lnTo>
                  <a:pt x="2554" y="3186"/>
                </a:lnTo>
                <a:lnTo>
                  <a:pt x="1881" y="3186"/>
                </a:lnTo>
                <a:lnTo>
                  <a:pt x="1881" y="2916"/>
                </a:lnTo>
                <a:close/>
                <a:moveTo>
                  <a:pt x="0" y="2916"/>
                </a:moveTo>
                <a:lnTo>
                  <a:pt x="672" y="2916"/>
                </a:lnTo>
                <a:lnTo>
                  <a:pt x="672" y="3186"/>
                </a:lnTo>
                <a:lnTo>
                  <a:pt x="0" y="3186"/>
                </a:lnTo>
                <a:lnTo>
                  <a:pt x="0" y="2916"/>
                </a:lnTo>
                <a:close/>
                <a:moveTo>
                  <a:pt x="3686" y="2842"/>
                </a:moveTo>
                <a:lnTo>
                  <a:pt x="3739" y="3107"/>
                </a:lnTo>
                <a:lnTo>
                  <a:pt x="3279" y="3201"/>
                </a:lnTo>
                <a:lnTo>
                  <a:pt x="3226" y="2937"/>
                </a:lnTo>
                <a:lnTo>
                  <a:pt x="3686" y="2842"/>
                </a:lnTo>
                <a:close/>
                <a:moveTo>
                  <a:pt x="1276" y="2782"/>
                </a:moveTo>
                <a:lnTo>
                  <a:pt x="1338" y="2783"/>
                </a:lnTo>
                <a:lnTo>
                  <a:pt x="1393" y="2787"/>
                </a:lnTo>
                <a:lnTo>
                  <a:pt x="1443" y="2791"/>
                </a:lnTo>
                <a:lnTo>
                  <a:pt x="1487" y="2798"/>
                </a:lnTo>
                <a:lnTo>
                  <a:pt x="1527" y="2806"/>
                </a:lnTo>
                <a:lnTo>
                  <a:pt x="1561" y="2815"/>
                </a:lnTo>
                <a:lnTo>
                  <a:pt x="1591" y="2824"/>
                </a:lnTo>
                <a:lnTo>
                  <a:pt x="1617" y="2834"/>
                </a:lnTo>
                <a:lnTo>
                  <a:pt x="1638" y="2843"/>
                </a:lnTo>
                <a:lnTo>
                  <a:pt x="1655" y="2853"/>
                </a:lnTo>
                <a:lnTo>
                  <a:pt x="1670" y="2861"/>
                </a:lnTo>
                <a:lnTo>
                  <a:pt x="1680" y="2867"/>
                </a:lnTo>
                <a:lnTo>
                  <a:pt x="1680" y="3186"/>
                </a:lnTo>
                <a:lnTo>
                  <a:pt x="807" y="3186"/>
                </a:lnTo>
                <a:lnTo>
                  <a:pt x="807" y="2870"/>
                </a:lnTo>
                <a:lnTo>
                  <a:pt x="830" y="2858"/>
                </a:lnTo>
                <a:lnTo>
                  <a:pt x="860" y="2848"/>
                </a:lnTo>
                <a:lnTo>
                  <a:pt x="894" y="2836"/>
                </a:lnTo>
                <a:lnTo>
                  <a:pt x="933" y="2824"/>
                </a:lnTo>
                <a:lnTo>
                  <a:pt x="977" y="2813"/>
                </a:lnTo>
                <a:lnTo>
                  <a:pt x="1027" y="2802"/>
                </a:lnTo>
                <a:lnTo>
                  <a:pt x="1081" y="2795"/>
                </a:lnTo>
                <a:lnTo>
                  <a:pt x="1141" y="2788"/>
                </a:lnTo>
                <a:lnTo>
                  <a:pt x="1206" y="2783"/>
                </a:lnTo>
                <a:lnTo>
                  <a:pt x="1276" y="2782"/>
                </a:lnTo>
                <a:close/>
                <a:moveTo>
                  <a:pt x="1881" y="2579"/>
                </a:moveTo>
                <a:lnTo>
                  <a:pt x="2554" y="2579"/>
                </a:lnTo>
                <a:lnTo>
                  <a:pt x="2554" y="2782"/>
                </a:lnTo>
                <a:lnTo>
                  <a:pt x="1881" y="2782"/>
                </a:lnTo>
                <a:lnTo>
                  <a:pt x="1881" y="2579"/>
                </a:lnTo>
                <a:close/>
                <a:moveTo>
                  <a:pt x="334" y="2146"/>
                </a:moveTo>
                <a:lnTo>
                  <a:pt x="295" y="2150"/>
                </a:lnTo>
                <a:lnTo>
                  <a:pt x="260" y="2159"/>
                </a:lnTo>
                <a:lnTo>
                  <a:pt x="227" y="2175"/>
                </a:lnTo>
                <a:lnTo>
                  <a:pt x="197" y="2195"/>
                </a:lnTo>
                <a:lnTo>
                  <a:pt x="172" y="2222"/>
                </a:lnTo>
                <a:lnTo>
                  <a:pt x="152" y="2251"/>
                </a:lnTo>
                <a:lnTo>
                  <a:pt x="136" y="2283"/>
                </a:lnTo>
                <a:lnTo>
                  <a:pt x="127" y="2320"/>
                </a:lnTo>
                <a:lnTo>
                  <a:pt x="124" y="2357"/>
                </a:lnTo>
                <a:lnTo>
                  <a:pt x="127" y="2395"/>
                </a:lnTo>
                <a:lnTo>
                  <a:pt x="136" y="2431"/>
                </a:lnTo>
                <a:lnTo>
                  <a:pt x="152" y="2463"/>
                </a:lnTo>
                <a:lnTo>
                  <a:pt x="172" y="2493"/>
                </a:lnTo>
                <a:lnTo>
                  <a:pt x="197" y="2519"/>
                </a:lnTo>
                <a:lnTo>
                  <a:pt x="227" y="2539"/>
                </a:lnTo>
                <a:lnTo>
                  <a:pt x="260" y="2554"/>
                </a:lnTo>
                <a:lnTo>
                  <a:pt x="295" y="2564"/>
                </a:lnTo>
                <a:lnTo>
                  <a:pt x="334" y="2568"/>
                </a:lnTo>
                <a:lnTo>
                  <a:pt x="371" y="2564"/>
                </a:lnTo>
                <a:lnTo>
                  <a:pt x="406" y="2554"/>
                </a:lnTo>
                <a:lnTo>
                  <a:pt x="439" y="2539"/>
                </a:lnTo>
                <a:lnTo>
                  <a:pt x="469" y="2519"/>
                </a:lnTo>
                <a:lnTo>
                  <a:pt x="494" y="2493"/>
                </a:lnTo>
                <a:lnTo>
                  <a:pt x="514" y="2463"/>
                </a:lnTo>
                <a:lnTo>
                  <a:pt x="530" y="2431"/>
                </a:lnTo>
                <a:lnTo>
                  <a:pt x="540" y="2395"/>
                </a:lnTo>
                <a:lnTo>
                  <a:pt x="543" y="2357"/>
                </a:lnTo>
                <a:lnTo>
                  <a:pt x="540" y="2320"/>
                </a:lnTo>
                <a:lnTo>
                  <a:pt x="530" y="2283"/>
                </a:lnTo>
                <a:lnTo>
                  <a:pt x="514" y="2251"/>
                </a:lnTo>
                <a:lnTo>
                  <a:pt x="494" y="2222"/>
                </a:lnTo>
                <a:lnTo>
                  <a:pt x="469" y="2195"/>
                </a:lnTo>
                <a:lnTo>
                  <a:pt x="439" y="2175"/>
                </a:lnTo>
                <a:lnTo>
                  <a:pt x="406" y="2159"/>
                </a:lnTo>
                <a:lnTo>
                  <a:pt x="371" y="2150"/>
                </a:lnTo>
                <a:lnTo>
                  <a:pt x="334" y="2146"/>
                </a:lnTo>
                <a:close/>
                <a:moveTo>
                  <a:pt x="3325" y="2134"/>
                </a:moveTo>
                <a:lnTo>
                  <a:pt x="3296" y="2136"/>
                </a:lnTo>
                <a:lnTo>
                  <a:pt x="3271" y="2144"/>
                </a:lnTo>
                <a:lnTo>
                  <a:pt x="3248" y="2157"/>
                </a:lnTo>
                <a:lnTo>
                  <a:pt x="3228" y="2175"/>
                </a:lnTo>
                <a:lnTo>
                  <a:pt x="3210" y="2195"/>
                </a:lnTo>
                <a:lnTo>
                  <a:pt x="3195" y="2220"/>
                </a:lnTo>
                <a:lnTo>
                  <a:pt x="3184" y="2248"/>
                </a:lnTo>
                <a:lnTo>
                  <a:pt x="3177" y="2277"/>
                </a:lnTo>
                <a:lnTo>
                  <a:pt x="3173" y="2309"/>
                </a:lnTo>
                <a:lnTo>
                  <a:pt x="3173" y="2342"/>
                </a:lnTo>
                <a:lnTo>
                  <a:pt x="3178" y="2375"/>
                </a:lnTo>
                <a:lnTo>
                  <a:pt x="3188" y="2412"/>
                </a:lnTo>
                <a:lnTo>
                  <a:pt x="3203" y="2446"/>
                </a:lnTo>
                <a:lnTo>
                  <a:pt x="3221" y="2476"/>
                </a:lnTo>
                <a:lnTo>
                  <a:pt x="3243" y="2501"/>
                </a:lnTo>
                <a:lnTo>
                  <a:pt x="3267" y="2522"/>
                </a:lnTo>
                <a:lnTo>
                  <a:pt x="3294" y="2538"/>
                </a:lnTo>
                <a:lnTo>
                  <a:pt x="3322" y="2547"/>
                </a:lnTo>
                <a:lnTo>
                  <a:pt x="3351" y="2552"/>
                </a:lnTo>
                <a:lnTo>
                  <a:pt x="3381" y="2550"/>
                </a:lnTo>
                <a:lnTo>
                  <a:pt x="3406" y="2540"/>
                </a:lnTo>
                <a:lnTo>
                  <a:pt x="3430" y="2528"/>
                </a:lnTo>
                <a:lnTo>
                  <a:pt x="3450" y="2511"/>
                </a:lnTo>
                <a:lnTo>
                  <a:pt x="3467" y="2489"/>
                </a:lnTo>
                <a:lnTo>
                  <a:pt x="3482" y="2465"/>
                </a:lnTo>
                <a:lnTo>
                  <a:pt x="3493" y="2438"/>
                </a:lnTo>
                <a:lnTo>
                  <a:pt x="3500" y="2408"/>
                </a:lnTo>
                <a:lnTo>
                  <a:pt x="3505" y="2376"/>
                </a:lnTo>
                <a:lnTo>
                  <a:pt x="3503" y="2343"/>
                </a:lnTo>
                <a:lnTo>
                  <a:pt x="3499" y="2309"/>
                </a:lnTo>
                <a:lnTo>
                  <a:pt x="3489" y="2273"/>
                </a:lnTo>
                <a:lnTo>
                  <a:pt x="3474" y="2240"/>
                </a:lnTo>
                <a:lnTo>
                  <a:pt x="3456" y="2210"/>
                </a:lnTo>
                <a:lnTo>
                  <a:pt x="3434" y="2184"/>
                </a:lnTo>
                <a:lnTo>
                  <a:pt x="3409" y="2163"/>
                </a:lnTo>
                <a:lnTo>
                  <a:pt x="3383" y="2148"/>
                </a:lnTo>
                <a:lnTo>
                  <a:pt x="3355" y="2137"/>
                </a:lnTo>
                <a:lnTo>
                  <a:pt x="3325" y="2134"/>
                </a:lnTo>
                <a:close/>
                <a:moveTo>
                  <a:pt x="807" y="1074"/>
                </a:moveTo>
                <a:lnTo>
                  <a:pt x="841" y="1087"/>
                </a:lnTo>
                <a:lnTo>
                  <a:pt x="880" y="1098"/>
                </a:lnTo>
                <a:lnTo>
                  <a:pt x="924" y="1111"/>
                </a:lnTo>
                <a:lnTo>
                  <a:pt x="971" y="1121"/>
                </a:lnTo>
                <a:lnTo>
                  <a:pt x="1023" y="1131"/>
                </a:lnTo>
                <a:lnTo>
                  <a:pt x="1080" y="1139"/>
                </a:lnTo>
                <a:lnTo>
                  <a:pt x="1141" y="1145"/>
                </a:lnTo>
                <a:lnTo>
                  <a:pt x="1207" y="1150"/>
                </a:lnTo>
                <a:lnTo>
                  <a:pt x="1276" y="1151"/>
                </a:lnTo>
                <a:lnTo>
                  <a:pt x="1340" y="1150"/>
                </a:lnTo>
                <a:lnTo>
                  <a:pt x="1398" y="1146"/>
                </a:lnTo>
                <a:lnTo>
                  <a:pt x="1451" y="1142"/>
                </a:lnTo>
                <a:lnTo>
                  <a:pt x="1499" y="1135"/>
                </a:lnTo>
                <a:lnTo>
                  <a:pt x="1543" y="1126"/>
                </a:lnTo>
                <a:lnTo>
                  <a:pt x="1584" y="1117"/>
                </a:lnTo>
                <a:lnTo>
                  <a:pt x="1619" y="1105"/>
                </a:lnTo>
                <a:lnTo>
                  <a:pt x="1652" y="1095"/>
                </a:lnTo>
                <a:lnTo>
                  <a:pt x="1680" y="1082"/>
                </a:lnTo>
                <a:lnTo>
                  <a:pt x="1680" y="2715"/>
                </a:lnTo>
                <a:lnTo>
                  <a:pt x="1652" y="2703"/>
                </a:lnTo>
                <a:lnTo>
                  <a:pt x="1619" y="2692"/>
                </a:lnTo>
                <a:lnTo>
                  <a:pt x="1584" y="2682"/>
                </a:lnTo>
                <a:lnTo>
                  <a:pt x="1543" y="2671"/>
                </a:lnTo>
                <a:lnTo>
                  <a:pt x="1499" y="2664"/>
                </a:lnTo>
                <a:lnTo>
                  <a:pt x="1451" y="2657"/>
                </a:lnTo>
                <a:lnTo>
                  <a:pt x="1398" y="2651"/>
                </a:lnTo>
                <a:lnTo>
                  <a:pt x="1340" y="2648"/>
                </a:lnTo>
                <a:lnTo>
                  <a:pt x="1276" y="2646"/>
                </a:lnTo>
                <a:lnTo>
                  <a:pt x="1207" y="2648"/>
                </a:lnTo>
                <a:lnTo>
                  <a:pt x="1141" y="2652"/>
                </a:lnTo>
                <a:lnTo>
                  <a:pt x="1080" y="2658"/>
                </a:lnTo>
                <a:lnTo>
                  <a:pt x="1023" y="2667"/>
                </a:lnTo>
                <a:lnTo>
                  <a:pt x="971" y="2676"/>
                </a:lnTo>
                <a:lnTo>
                  <a:pt x="924" y="2687"/>
                </a:lnTo>
                <a:lnTo>
                  <a:pt x="880" y="2699"/>
                </a:lnTo>
                <a:lnTo>
                  <a:pt x="841" y="2711"/>
                </a:lnTo>
                <a:lnTo>
                  <a:pt x="807" y="2723"/>
                </a:lnTo>
                <a:lnTo>
                  <a:pt x="807" y="1074"/>
                </a:lnTo>
                <a:close/>
                <a:moveTo>
                  <a:pt x="1881" y="825"/>
                </a:moveTo>
                <a:lnTo>
                  <a:pt x="2554" y="825"/>
                </a:lnTo>
                <a:lnTo>
                  <a:pt x="2554" y="2445"/>
                </a:lnTo>
                <a:lnTo>
                  <a:pt x="1881" y="2445"/>
                </a:lnTo>
                <a:lnTo>
                  <a:pt x="1881" y="825"/>
                </a:lnTo>
                <a:close/>
                <a:moveTo>
                  <a:pt x="807" y="689"/>
                </a:moveTo>
                <a:lnTo>
                  <a:pt x="1680" y="689"/>
                </a:lnTo>
                <a:lnTo>
                  <a:pt x="1680" y="930"/>
                </a:lnTo>
                <a:lnTo>
                  <a:pt x="1669" y="937"/>
                </a:lnTo>
                <a:lnTo>
                  <a:pt x="1655" y="946"/>
                </a:lnTo>
                <a:lnTo>
                  <a:pt x="1637" y="955"/>
                </a:lnTo>
                <a:lnTo>
                  <a:pt x="1616" y="964"/>
                </a:lnTo>
                <a:lnTo>
                  <a:pt x="1591" y="973"/>
                </a:lnTo>
                <a:lnTo>
                  <a:pt x="1560" y="983"/>
                </a:lnTo>
                <a:lnTo>
                  <a:pt x="1526" y="991"/>
                </a:lnTo>
                <a:lnTo>
                  <a:pt x="1486" y="999"/>
                </a:lnTo>
                <a:lnTo>
                  <a:pt x="1442" y="1006"/>
                </a:lnTo>
                <a:lnTo>
                  <a:pt x="1393" y="1012"/>
                </a:lnTo>
                <a:lnTo>
                  <a:pt x="1338" y="1015"/>
                </a:lnTo>
                <a:lnTo>
                  <a:pt x="1276" y="1016"/>
                </a:lnTo>
                <a:lnTo>
                  <a:pt x="1206" y="1014"/>
                </a:lnTo>
                <a:lnTo>
                  <a:pt x="1141" y="1011"/>
                </a:lnTo>
                <a:lnTo>
                  <a:pt x="1081" y="1004"/>
                </a:lnTo>
                <a:lnTo>
                  <a:pt x="1027" y="995"/>
                </a:lnTo>
                <a:lnTo>
                  <a:pt x="977" y="985"/>
                </a:lnTo>
                <a:lnTo>
                  <a:pt x="933" y="973"/>
                </a:lnTo>
                <a:lnTo>
                  <a:pt x="894" y="962"/>
                </a:lnTo>
                <a:lnTo>
                  <a:pt x="860" y="950"/>
                </a:lnTo>
                <a:lnTo>
                  <a:pt x="830" y="939"/>
                </a:lnTo>
                <a:lnTo>
                  <a:pt x="807" y="929"/>
                </a:lnTo>
                <a:lnTo>
                  <a:pt x="807" y="689"/>
                </a:lnTo>
                <a:close/>
                <a:moveTo>
                  <a:pt x="1881" y="488"/>
                </a:moveTo>
                <a:lnTo>
                  <a:pt x="2554" y="488"/>
                </a:lnTo>
                <a:lnTo>
                  <a:pt x="2554" y="689"/>
                </a:lnTo>
                <a:lnTo>
                  <a:pt x="1881" y="689"/>
                </a:lnTo>
                <a:lnTo>
                  <a:pt x="1881" y="488"/>
                </a:lnTo>
                <a:close/>
                <a:moveTo>
                  <a:pt x="0" y="488"/>
                </a:moveTo>
                <a:lnTo>
                  <a:pt x="672" y="488"/>
                </a:lnTo>
                <a:lnTo>
                  <a:pt x="672" y="2782"/>
                </a:lnTo>
                <a:lnTo>
                  <a:pt x="0" y="2782"/>
                </a:lnTo>
                <a:lnTo>
                  <a:pt x="0" y="488"/>
                </a:lnTo>
                <a:close/>
                <a:moveTo>
                  <a:pt x="3199" y="463"/>
                </a:moveTo>
                <a:lnTo>
                  <a:pt x="3659" y="2710"/>
                </a:lnTo>
                <a:lnTo>
                  <a:pt x="3198" y="2805"/>
                </a:lnTo>
                <a:lnTo>
                  <a:pt x="2739" y="557"/>
                </a:lnTo>
                <a:lnTo>
                  <a:pt x="3199" y="463"/>
                </a:lnTo>
                <a:close/>
                <a:moveTo>
                  <a:pt x="1881" y="15"/>
                </a:moveTo>
                <a:lnTo>
                  <a:pt x="2554" y="15"/>
                </a:lnTo>
                <a:lnTo>
                  <a:pt x="2554" y="352"/>
                </a:lnTo>
                <a:lnTo>
                  <a:pt x="1881" y="352"/>
                </a:lnTo>
                <a:lnTo>
                  <a:pt x="1881" y="15"/>
                </a:lnTo>
                <a:close/>
                <a:moveTo>
                  <a:pt x="0" y="15"/>
                </a:moveTo>
                <a:lnTo>
                  <a:pt x="672" y="15"/>
                </a:lnTo>
                <a:lnTo>
                  <a:pt x="672" y="352"/>
                </a:lnTo>
                <a:lnTo>
                  <a:pt x="0" y="352"/>
                </a:lnTo>
                <a:lnTo>
                  <a:pt x="0" y="15"/>
                </a:lnTo>
                <a:close/>
                <a:moveTo>
                  <a:pt x="3105" y="0"/>
                </a:moveTo>
                <a:lnTo>
                  <a:pt x="3172" y="331"/>
                </a:lnTo>
                <a:lnTo>
                  <a:pt x="2712" y="425"/>
                </a:lnTo>
                <a:lnTo>
                  <a:pt x="2645" y="95"/>
                </a:lnTo>
                <a:lnTo>
                  <a:pt x="3105" y="0"/>
                </a:lnTo>
                <a:close/>
              </a:path>
            </a:pathLst>
          </a:custGeom>
          <a:solidFill>
            <a:schemeClr val="bg1"/>
          </a:solid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grpSp>
        <p:nvGrpSpPr>
          <p:cNvPr id="62" name="Group 61"/>
          <p:cNvGrpSpPr/>
          <p:nvPr/>
        </p:nvGrpSpPr>
        <p:grpSpPr>
          <a:xfrm>
            <a:off x="6228967" y="5640719"/>
            <a:ext cx="517524" cy="451923"/>
            <a:chOff x="9005888" y="1238250"/>
            <a:chExt cx="1465263" cy="1279526"/>
          </a:xfrm>
          <a:solidFill>
            <a:schemeClr val="bg1"/>
          </a:solidFill>
        </p:grpSpPr>
        <p:sp>
          <p:nvSpPr>
            <p:cNvPr id="63" name="Freeform 53"/>
            <p:cNvSpPr/>
            <p:nvPr>
              <p:custDataLst>
                <p:tags r:id="rId50"/>
              </p:custDataLst>
            </p:nvPr>
          </p:nvSpPr>
          <p:spPr bwMode="auto">
            <a:xfrm>
              <a:off x="9983788" y="1420813"/>
              <a:ext cx="201613" cy="411163"/>
            </a:xfrm>
            <a:custGeom>
              <a:avLst/>
              <a:gdLst>
                <a:gd name="T0" fmla="*/ 291 w 506"/>
                <a:gd name="T1" fmla="*/ 3 h 1034"/>
                <a:gd name="T2" fmla="*/ 316 w 506"/>
                <a:gd name="T3" fmla="*/ 40 h 1034"/>
                <a:gd name="T4" fmla="*/ 318 w 506"/>
                <a:gd name="T5" fmla="*/ 118 h 1034"/>
                <a:gd name="T6" fmla="*/ 321 w 506"/>
                <a:gd name="T7" fmla="*/ 122 h 1034"/>
                <a:gd name="T8" fmla="*/ 335 w 506"/>
                <a:gd name="T9" fmla="*/ 124 h 1034"/>
                <a:gd name="T10" fmla="*/ 383 w 506"/>
                <a:gd name="T11" fmla="*/ 134 h 1034"/>
                <a:gd name="T12" fmla="*/ 440 w 506"/>
                <a:gd name="T13" fmla="*/ 150 h 1034"/>
                <a:gd name="T14" fmla="*/ 473 w 506"/>
                <a:gd name="T15" fmla="*/ 172 h 1034"/>
                <a:gd name="T16" fmla="*/ 454 w 506"/>
                <a:gd name="T17" fmla="*/ 248 h 1034"/>
                <a:gd name="T18" fmla="*/ 429 w 506"/>
                <a:gd name="T19" fmla="*/ 272 h 1034"/>
                <a:gd name="T20" fmla="*/ 399 w 506"/>
                <a:gd name="T21" fmla="*/ 268 h 1034"/>
                <a:gd name="T22" fmla="*/ 376 w 506"/>
                <a:gd name="T23" fmla="*/ 258 h 1034"/>
                <a:gd name="T24" fmla="*/ 320 w 506"/>
                <a:gd name="T25" fmla="*/ 244 h 1034"/>
                <a:gd name="T26" fmla="*/ 243 w 506"/>
                <a:gd name="T27" fmla="*/ 240 h 1034"/>
                <a:gd name="T28" fmla="*/ 188 w 506"/>
                <a:gd name="T29" fmla="*/ 261 h 1034"/>
                <a:gd name="T30" fmla="*/ 162 w 506"/>
                <a:gd name="T31" fmla="*/ 296 h 1034"/>
                <a:gd name="T32" fmla="*/ 159 w 506"/>
                <a:gd name="T33" fmla="*/ 338 h 1034"/>
                <a:gd name="T34" fmla="*/ 180 w 506"/>
                <a:gd name="T35" fmla="*/ 378 h 1034"/>
                <a:gd name="T36" fmla="*/ 237 w 506"/>
                <a:gd name="T37" fmla="*/ 415 h 1034"/>
                <a:gd name="T38" fmla="*/ 345 w 506"/>
                <a:gd name="T39" fmla="*/ 462 h 1034"/>
                <a:gd name="T40" fmla="*/ 446 w 506"/>
                <a:gd name="T41" fmla="*/ 529 h 1034"/>
                <a:gd name="T42" fmla="*/ 497 w 506"/>
                <a:gd name="T43" fmla="*/ 614 h 1034"/>
                <a:gd name="T44" fmla="*/ 504 w 506"/>
                <a:gd name="T45" fmla="*/ 718 h 1034"/>
                <a:gd name="T46" fmla="*/ 466 w 506"/>
                <a:gd name="T47" fmla="*/ 811 h 1034"/>
                <a:gd name="T48" fmla="*/ 388 w 506"/>
                <a:gd name="T49" fmla="*/ 878 h 1034"/>
                <a:gd name="T50" fmla="*/ 315 w 506"/>
                <a:gd name="T51" fmla="*/ 904 h 1034"/>
                <a:gd name="T52" fmla="*/ 310 w 506"/>
                <a:gd name="T53" fmla="*/ 907 h 1034"/>
                <a:gd name="T54" fmla="*/ 309 w 506"/>
                <a:gd name="T55" fmla="*/ 994 h 1034"/>
                <a:gd name="T56" fmla="*/ 283 w 506"/>
                <a:gd name="T57" fmla="*/ 1032 h 1034"/>
                <a:gd name="T58" fmla="*/ 214 w 506"/>
                <a:gd name="T59" fmla="*/ 1032 h 1034"/>
                <a:gd name="T60" fmla="*/ 188 w 506"/>
                <a:gd name="T61" fmla="*/ 994 h 1034"/>
                <a:gd name="T62" fmla="*/ 187 w 506"/>
                <a:gd name="T63" fmla="*/ 911 h 1034"/>
                <a:gd name="T64" fmla="*/ 181 w 506"/>
                <a:gd name="T65" fmla="*/ 908 h 1034"/>
                <a:gd name="T66" fmla="*/ 165 w 506"/>
                <a:gd name="T67" fmla="*/ 906 h 1034"/>
                <a:gd name="T68" fmla="*/ 106 w 506"/>
                <a:gd name="T69" fmla="*/ 893 h 1034"/>
                <a:gd name="T70" fmla="*/ 38 w 506"/>
                <a:gd name="T71" fmla="*/ 872 h 1034"/>
                <a:gd name="T72" fmla="*/ 2 w 506"/>
                <a:gd name="T73" fmla="*/ 846 h 1034"/>
                <a:gd name="T74" fmla="*/ 21 w 506"/>
                <a:gd name="T75" fmla="*/ 769 h 1034"/>
                <a:gd name="T76" fmla="*/ 46 w 506"/>
                <a:gd name="T77" fmla="*/ 746 h 1034"/>
                <a:gd name="T78" fmla="*/ 69 w 506"/>
                <a:gd name="T79" fmla="*/ 746 h 1034"/>
                <a:gd name="T80" fmla="*/ 85 w 506"/>
                <a:gd name="T81" fmla="*/ 753 h 1034"/>
                <a:gd name="T82" fmla="*/ 128 w 506"/>
                <a:gd name="T83" fmla="*/ 768 h 1034"/>
                <a:gd name="T84" fmla="*/ 187 w 506"/>
                <a:gd name="T85" fmla="*/ 785 h 1034"/>
                <a:gd name="T86" fmla="*/ 259 w 506"/>
                <a:gd name="T87" fmla="*/ 787 h 1034"/>
                <a:gd name="T88" fmla="*/ 329 w 506"/>
                <a:gd name="T89" fmla="*/ 754 h 1034"/>
                <a:gd name="T90" fmla="*/ 356 w 506"/>
                <a:gd name="T91" fmla="*/ 691 h 1034"/>
                <a:gd name="T92" fmla="*/ 334 w 506"/>
                <a:gd name="T93" fmla="*/ 631 h 1034"/>
                <a:gd name="T94" fmla="*/ 263 w 506"/>
                <a:gd name="T95" fmla="*/ 581 h 1034"/>
                <a:gd name="T96" fmla="*/ 167 w 506"/>
                <a:gd name="T97" fmla="*/ 540 h 1034"/>
                <a:gd name="T98" fmla="*/ 86 w 506"/>
                <a:gd name="T99" fmla="*/ 493 h 1034"/>
                <a:gd name="T100" fmla="*/ 29 w 506"/>
                <a:gd name="T101" fmla="*/ 427 h 1034"/>
                <a:gd name="T102" fmla="*/ 8 w 506"/>
                <a:gd name="T103" fmla="*/ 338 h 1034"/>
                <a:gd name="T104" fmla="*/ 30 w 506"/>
                <a:gd name="T105" fmla="*/ 244 h 1034"/>
                <a:gd name="T106" fmla="*/ 92 w 506"/>
                <a:gd name="T107" fmla="*/ 171 h 1034"/>
                <a:gd name="T108" fmla="*/ 188 w 506"/>
                <a:gd name="T109" fmla="*/ 127 h 1034"/>
                <a:gd name="T110" fmla="*/ 194 w 506"/>
                <a:gd name="T111" fmla="*/ 125 h 1034"/>
                <a:gd name="T112" fmla="*/ 197 w 506"/>
                <a:gd name="T113" fmla="*/ 118 h 1034"/>
                <a:gd name="T114" fmla="*/ 209 w 506"/>
                <a:gd name="T115" fmla="*/ 1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6" h="1034">
                  <a:moveTo>
                    <a:pt x="239" y="0"/>
                  </a:moveTo>
                  <a:lnTo>
                    <a:pt x="274" y="0"/>
                  </a:lnTo>
                  <a:lnTo>
                    <a:pt x="291" y="3"/>
                  </a:lnTo>
                  <a:lnTo>
                    <a:pt x="305" y="11"/>
                  </a:lnTo>
                  <a:lnTo>
                    <a:pt x="314" y="24"/>
                  </a:lnTo>
                  <a:lnTo>
                    <a:pt x="316" y="40"/>
                  </a:lnTo>
                  <a:lnTo>
                    <a:pt x="317" y="114"/>
                  </a:lnTo>
                  <a:lnTo>
                    <a:pt x="317" y="117"/>
                  </a:lnTo>
                  <a:lnTo>
                    <a:pt x="318" y="118"/>
                  </a:lnTo>
                  <a:lnTo>
                    <a:pt x="319" y="119"/>
                  </a:lnTo>
                  <a:lnTo>
                    <a:pt x="320" y="121"/>
                  </a:lnTo>
                  <a:lnTo>
                    <a:pt x="321" y="122"/>
                  </a:lnTo>
                  <a:lnTo>
                    <a:pt x="323" y="122"/>
                  </a:lnTo>
                  <a:lnTo>
                    <a:pt x="326" y="122"/>
                  </a:lnTo>
                  <a:lnTo>
                    <a:pt x="335" y="124"/>
                  </a:lnTo>
                  <a:lnTo>
                    <a:pt x="348" y="126"/>
                  </a:lnTo>
                  <a:lnTo>
                    <a:pt x="364" y="129"/>
                  </a:lnTo>
                  <a:lnTo>
                    <a:pt x="383" y="134"/>
                  </a:lnTo>
                  <a:lnTo>
                    <a:pt x="402" y="138"/>
                  </a:lnTo>
                  <a:lnTo>
                    <a:pt x="422" y="144"/>
                  </a:lnTo>
                  <a:lnTo>
                    <a:pt x="440" y="150"/>
                  </a:lnTo>
                  <a:lnTo>
                    <a:pt x="457" y="156"/>
                  </a:lnTo>
                  <a:lnTo>
                    <a:pt x="466" y="162"/>
                  </a:lnTo>
                  <a:lnTo>
                    <a:pt x="473" y="172"/>
                  </a:lnTo>
                  <a:lnTo>
                    <a:pt x="476" y="183"/>
                  </a:lnTo>
                  <a:lnTo>
                    <a:pt x="474" y="197"/>
                  </a:lnTo>
                  <a:lnTo>
                    <a:pt x="454" y="248"/>
                  </a:lnTo>
                  <a:lnTo>
                    <a:pt x="448" y="258"/>
                  </a:lnTo>
                  <a:lnTo>
                    <a:pt x="439" y="266"/>
                  </a:lnTo>
                  <a:lnTo>
                    <a:pt x="429" y="272"/>
                  </a:lnTo>
                  <a:lnTo>
                    <a:pt x="418" y="273"/>
                  </a:lnTo>
                  <a:lnTo>
                    <a:pt x="408" y="272"/>
                  </a:lnTo>
                  <a:lnTo>
                    <a:pt x="399" y="268"/>
                  </a:lnTo>
                  <a:lnTo>
                    <a:pt x="396" y="267"/>
                  </a:lnTo>
                  <a:lnTo>
                    <a:pt x="389" y="264"/>
                  </a:lnTo>
                  <a:lnTo>
                    <a:pt x="376" y="258"/>
                  </a:lnTo>
                  <a:lnTo>
                    <a:pt x="361" y="254"/>
                  </a:lnTo>
                  <a:lnTo>
                    <a:pt x="342" y="248"/>
                  </a:lnTo>
                  <a:lnTo>
                    <a:pt x="320" y="244"/>
                  </a:lnTo>
                  <a:lnTo>
                    <a:pt x="296" y="240"/>
                  </a:lnTo>
                  <a:lnTo>
                    <a:pt x="269" y="239"/>
                  </a:lnTo>
                  <a:lnTo>
                    <a:pt x="243" y="240"/>
                  </a:lnTo>
                  <a:lnTo>
                    <a:pt x="222" y="245"/>
                  </a:lnTo>
                  <a:lnTo>
                    <a:pt x="204" y="253"/>
                  </a:lnTo>
                  <a:lnTo>
                    <a:pt x="188" y="261"/>
                  </a:lnTo>
                  <a:lnTo>
                    <a:pt x="177" y="272"/>
                  </a:lnTo>
                  <a:lnTo>
                    <a:pt x="168" y="284"/>
                  </a:lnTo>
                  <a:lnTo>
                    <a:pt x="162" y="296"/>
                  </a:lnTo>
                  <a:lnTo>
                    <a:pt x="158" y="310"/>
                  </a:lnTo>
                  <a:lnTo>
                    <a:pt x="157" y="323"/>
                  </a:lnTo>
                  <a:lnTo>
                    <a:pt x="159" y="338"/>
                  </a:lnTo>
                  <a:lnTo>
                    <a:pt x="162" y="352"/>
                  </a:lnTo>
                  <a:lnTo>
                    <a:pt x="169" y="365"/>
                  </a:lnTo>
                  <a:lnTo>
                    <a:pt x="180" y="378"/>
                  </a:lnTo>
                  <a:lnTo>
                    <a:pt x="195" y="390"/>
                  </a:lnTo>
                  <a:lnTo>
                    <a:pt x="214" y="402"/>
                  </a:lnTo>
                  <a:lnTo>
                    <a:pt x="237" y="415"/>
                  </a:lnTo>
                  <a:lnTo>
                    <a:pt x="265" y="428"/>
                  </a:lnTo>
                  <a:lnTo>
                    <a:pt x="300" y="442"/>
                  </a:lnTo>
                  <a:lnTo>
                    <a:pt x="345" y="462"/>
                  </a:lnTo>
                  <a:lnTo>
                    <a:pt x="384" y="483"/>
                  </a:lnTo>
                  <a:lnTo>
                    <a:pt x="418" y="505"/>
                  </a:lnTo>
                  <a:lnTo>
                    <a:pt x="446" y="529"/>
                  </a:lnTo>
                  <a:lnTo>
                    <a:pt x="468" y="556"/>
                  </a:lnTo>
                  <a:lnTo>
                    <a:pt x="485" y="584"/>
                  </a:lnTo>
                  <a:lnTo>
                    <a:pt x="497" y="614"/>
                  </a:lnTo>
                  <a:lnTo>
                    <a:pt x="504" y="646"/>
                  </a:lnTo>
                  <a:lnTo>
                    <a:pt x="506" y="682"/>
                  </a:lnTo>
                  <a:lnTo>
                    <a:pt x="504" y="718"/>
                  </a:lnTo>
                  <a:lnTo>
                    <a:pt x="496" y="751"/>
                  </a:lnTo>
                  <a:lnTo>
                    <a:pt x="484" y="782"/>
                  </a:lnTo>
                  <a:lnTo>
                    <a:pt x="466" y="811"/>
                  </a:lnTo>
                  <a:lnTo>
                    <a:pt x="444" y="836"/>
                  </a:lnTo>
                  <a:lnTo>
                    <a:pt x="418" y="859"/>
                  </a:lnTo>
                  <a:lnTo>
                    <a:pt x="388" y="878"/>
                  </a:lnTo>
                  <a:lnTo>
                    <a:pt x="353" y="892"/>
                  </a:lnTo>
                  <a:lnTo>
                    <a:pt x="316" y="904"/>
                  </a:lnTo>
                  <a:lnTo>
                    <a:pt x="315" y="904"/>
                  </a:lnTo>
                  <a:lnTo>
                    <a:pt x="314" y="905"/>
                  </a:lnTo>
                  <a:lnTo>
                    <a:pt x="311" y="906"/>
                  </a:lnTo>
                  <a:lnTo>
                    <a:pt x="310" y="907"/>
                  </a:lnTo>
                  <a:lnTo>
                    <a:pt x="309" y="909"/>
                  </a:lnTo>
                  <a:lnTo>
                    <a:pt x="309" y="912"/>
                  </a:lnTo>
                  <a:lnTo>
                    <a:pt x="309" y="994"/>
                  </a:lnTo>
                  <a:lnTo>
                    <a:pt x="306" y="1010"/>
                  </a:lnTo>
                  <a:lnTo>
                    <a:pt x="297" y="1023"/>
                  </a:lnTo>
                  <a:lnTo>
                    <a:pt x="283" y="1032"/>
                  </a:lnTo>
                  <a:lnTo>
                    <a:pt x="268" y="1034"/>
                  </a:lnTo>
                  <a:lnTo>
                    <a:pt x="230" y="1034"/>
                  </a:lnTo>
                  <a:lnTo>
                    <a:pt x="214" y="1032"/>
                  </a:lnTo>
                  <a:lnTo>
                    <a:pt x="200" y="1023"/>
                  </a:lnTo>
                  <a:lnTo>
                    <a:pt x="192" y="1010"/>
                  </a:lnTo>
                  <a:lnTo>
                    <a:pt x="188" y="994"/>
                  </a:lnTo>
                  <a:lnTo>
                    <a:pt x="188" y="917"/>
                  </a:lnTo>
                  <a:lnTo>
                    <a:pt x="188" y="914"/>
                  </a:lnTo>
                  <a:lnTo>
                    <a:pt x="187" y="911"/>
                  </a:lnTo>
                  <a:lnTo>
                    <a:pt x="185" y="910"/>
                  </a:lnTo>
                  <a:lnTo>
                    <a:pt x="184" y="909"/>
                  </a:lnTo>
                  <a:lnTo>
                    <a:pt x="181" y="908"/>
                  </a:lnTo>
                  <a:lnTo>
                    <a:pt x="180" y="908"/>
                  </a:lnTo>
                  <a:lnTo>
                    <a:pt x="176" y="908"/>
                  </a:lnTo>
                  <a:lnTo>
                    <a:pt x="165" y="906"/>
                  </a:lnTo>
                  <a:lnTo>
                    <a:pt x="149" y="902"/>
                  </a:lnTo>
                  <a:lnTo>
                    <a:pt x="129" y="898"/>
                  </a:lnTo>
                  <a:lnTo>
                    <a:pt x="106" y="893"/>
                  </a:lnTo>
                  <a:lnTo>
                    <a:pt x="84" y="887"/>
                  </a:lnTo>
                  <a:lnTo>
                    <a:pt x="60" y="880"/>
                  </a:lnTo>
                  <a:lnTo>
                    <a:pt x="38" y="872"/>
                  </a:lnTo>
                  <a:lnTo>
                    <a:pt x="19" y="863"/>
                  </a:lnTo>
                  <a:lnTo>
                    <a:pt x="10" y="857"/>
                  </a:lnTo>
                  <a:lnTo>
                    <a:pt x="2" y="846"/>
                  </a:lnTo>
                  <a:lnTo>
                    <a:pt x="0" y="835"/>
                  </a:lnTo>
                  <a:lnTo>
                    <a:pt x="2" y="822"/>
                  </a:lnTo>
                  <a:lnTo>
                    <a:pt x="21" y="769"/>
                  </a:lnTo>
                  <a:lnTo>
                    <a:pt x="27" y="759"/>
                  </a:lnTo>
                  <a:lnTo>
                    <a:pt x="36" y="751"/>
                  </a:lnTo>
                  <a:lnTo>
                    <a:pt x="46" y="746"/>
                  </a:lnTo>
                  <a:lnTo>
                    <a:pt x="58" y="744"/>
                  </a:lnTo>
                  <a:lnTo>
                    <a:pt x="64" y="745"/>
                  </a:lnTo>
                  <a:lnTo>
                    <a:pt x="69" y="746"/>
                  </a:lnTo>
                  <a:lnTo>
                    <a:pt x="75" y="748"/>
                  </a:lnTo>
                  <a:lnTo>
                    <a:pt x="78" y="749"/>
                  </a:lnTo>
                  <a:lnTo>
                    <a:pt x="85" y="753"/>
                  </a:lnTo>
                  <a:lnTo>
                    <a:pt x="96" y="757"/>
                  </a:lnTo>
                  <a:lnTo>
                    <a:pt x="111" y="763"/>
                  </a:lnTo>
                  <a:lnTo>
                    <a:pt x="128" y="768"/>
                  </a:lnTo>
                  <a:lnTo>
                    <a:pt x="147" y="775"/>
                  </a:lnTo>
                  <a:lnTo>
                    <a:pt x="167" y="780"/>
                  </a:lnTo>
                  <a:lnTo>
                    <a:pt x="187" y="785"/>
                  </a:lnTo>
                  <a:lnTo>
                    <a:pt x="208" y="788"/>
                  </a:lnTo>
                  <a:lnTo>
                    <a:pt x="227" y="789"/>
                  </a:lnTo>
                  <a:lnTo>
                    <a:pt x="259" y="787"/>
                  </a:lnTo>
                  <a:lnTo>
                    <a:pt x="287" y="779"/>
                  </a:lnTo>
                  <a:lnTo>
                    <a:pt x="310" y="768"/>
                  </a:lnTo>
                  <a:lnTo>
                    <a:pt x="329" y="754"/>
                  </a:lnTo>
                  <a:lnTo>
                    <a:pt x="344" y="736"/>
                  </a:lnTo>
                  <a:lnTo>
                    <a:pt x="353" y="714"/>
                  </a:lnTo>
                  <a:lnTo>
                    <a:pt x="356" y="691"/>
                  </a:lnTo>
                  <a:lnTo>
                    <a:pt x="354" y="669"/>
                  </a:lnTo>
                  <a:lnTo>
                    <a:pt x="346" y="650"/>
                  </a:lnTo>
                  <a:lnTo>
                    <a:pt x="334" y="631"/>
                  </a:lnTo>
                  <a:lnTo>
                    <a:pt x="317" y="614"/>
                  </a:lnTo>
                  <a:lnTo>
                    <a:pt x="293" y="597"/>
                  </a:lnTo>
                  <a:lnTo>
                    <a:pt x="263" y="581"/>
                  </a:lnTo>
                  <a:lnTo>
                    <a:pt x="227" y="566"/>
                  </a:lnTo>
                  <a:lnTo>
                    <a:pt x="197" y="553"/>
                  </a:lnTo>
                  <a:lnTo>
                    <a:pt x="167" y="540"/>
                  </a:lnTo>
                  <a:lnTo>
                    <a:pt x="138" y="525"/>
                  </a:lnTo>
                  <a:lnTo>
                    <a:pt x="111" y="510"/>
                  </a:lnTo>
                  <a:lnTo>
                    <a:pt x="86" y="493"/>
                  </a:lnTo>
                  <a:lnTo>
                    <a:pt x="64" y="473"/>
                  </a:lnTo>
                  <a:lnTo>
                    <a:pt x="45" y="452"/>
                  </a:lnTo>
                  <a:lnTo>
                    <a:pt x="29" y="427"/>
                  </a:lnTo>
                  <a:lnTo>
                    <a:pt x="18" y="400"/>
                  </a:lnTo>
                  <a:lnTo>
                    <a:pt x="10" y="370"/>
                  </a:lnTo>
                  <a:lnTo>
                    <a:pt x="8" y="338"/>
                  </a:lnTo>
                  <a:lnTo>
                    <a:pt x="10" y="304"/>
                  </a:lnTo>
                  <a:lnTo>
                    <a:pt x="18" y="273"/>
                  </a:lnTo>
                  <a:lnTo>
                    <a:pt x="30" y="244"/>
                  </a:lnTo>
                  <a:lnTo>
                    <a:pt x="47" y="217"/>
                  </a:lnTo>
                  <a:lnTo>
                    <a:pt x="67" y="192"/>
                  </a:lnTo>
                  <a:lnTo>
                    <a:pt x="92" y="171"/>
                  </a:lnTo>
                  <a:lnTo>
                    <a:pt x="121" y="153"/>
                  </a:lnTo>
                  <a:lnTo>
                    <a:pt x="152" y="138"/>
                  </a:lnTo>
                  <a:lnTo>
                    <a:pt x="188" y="127"/>
                  </a:lnTo>
                  <a:lnTo>
                    <a:pt x="189" y="127"/>
                  </a:lnTo>
                  <a:lnTo>
                    <a:pt x="192" y="126"/>
                  </a:lnTo>
                  <a:lnTo>
                    <a:pt x="194" y="125"/>
                  </a:lnTo>
                  <a:lnTo>
                    <a:pt x="195" y="123"/>
                  </a:lnTo>
                  <a:lnTo>
                    <a:pt x="197" y="121"/>
                  </a:lnTo>
                  <a:lnTo>
                    <a:pt x="197" y="118"/>
                  </a:lnTo>
                  <a:lnTo>
                    <a:pt x="197" y="40"/>
                  </a:lnTo>
                  <a:lnTo>
                    <a:pt x="200" y="24"/>
                  </a:lnTo>
                  <a:lnTo>
                    <a:pt x="209" y="11"/>
                  </a:lnTo>
                  <a:lnTo>
                    <a:pt x="223" y="3"/>
                  </a:lnTo>
                  <a:lnTo>
                    <a:pt x="239"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64" name="Freeform 54"/>
            <p:cNvSpPr>
              <a:spLocks noEditPoints="1"/>
            </p:cNvSpPr>
            <p:nvPr>
              <p:custDataLst>
                <p:tags r:id="rId51"/>
              </p:custDataLst>
            </p:nvPr>
          </p:nvSpPr>
          <p:spPr bwMode="auto">
            <a:xfrm>
              <a:off x="9696451" y="1238250"/>
              <a:ext cx="774700" cy="774700"/>
            </a:xfrm>
            <a:custGeom>
              <a:avLst/>
              <a:gdLst>
                <a:gd name="T0" fmla="*/ 835 w 1954"/>
                <a:gd name="T1" fmla="*/ 241 h 1952"/>
                <a:gd name="T2" fmla="*/ 639 w 1954"/>
                <a:gd name="T3" fmla="*/ 308 h 1952"/>
                <a:gd name="T4" fmla="*/ 471 w 1954"/>
                <a:gd name="T5" fmla="*/ 423 h 1952"/>
                <a:gd name="T6" fmla="*/ 341 w 1954"/>
                <a:gd name="T7" fmla="*/ 578 h 1952"/>
                <a:gd name="T8" fmla="*/ 257 w 1954"/>
                <a:gd name="T9" fmla="*/ 765 h 1952"/>
                <a:gd name="T10" fmla="*/ 227 w 1954"/>
                <a:gd name="T11" fmla="*/ 977 h 1952"/>
                <a:gd name="T12" fmla="*/ 257 w 1954"/>
                <a:gd name="T13" fmla="*/ 1187 h 1952"/>
                <a:gd name="T14" fmla="*/ 341 w 1954"/>
                <a:gd name="T15" fmla="*/ 1374 h 1952"/>
                <a:gd name="T16" fmla="*/ 471 w 1954"/>
                <a:gd name="T17" fmla="*/ 1529 h 1952"/>
                <a:gd name="T18" fmla="*/ 639 w 1954"/>
                <a:gd name="T19" fmla="*/ 1646 h 1952"/>
                <a:gd name="T20" fmla="*/ 835 w 1954"/>
                <a:gd name="T21" fmla="*/ 1712 h 1952"/>
                <a:gd name="T22" fmla="*/ 1050 w 1954"/>
                <a:gd name="T23" fmla="*/ 1722 h 1952"/>
                <a:gd name="T24" fmla="*/ 1254 w 1954"/>
                <a:gd name="T25" fmla="*/ 1673 h 1952"/>
                <a:gd name="T26" fmla="*/ 1431 w 1954"/>
                <a:gd name="T27" fmla="*/ 1573 h 1952"/>
                <a:gd name="T28" fmla="*/ 1574 w 1954"/>
                <a:gd name="T29" fmla="*/ 1430 h 1952"/>
                <a:gd name="T30" fmla="*/ 1675 w 1954"/>
                <a:gd name="T31" fmla="*/ 1252 h 1952"/>
                <a:gd name="T32" fmla="*/ 1724 w 1954"/>
                <a:gd name="T33" fmla="*/ 1048 h 1952"/>
                <a:gd name="T34" fmla="*/ 1714 w 1954"/>
                <a:gd name="T35" fmla="*/ 833 h 1952"/>
                <a:gd name="T36" fmla="*/ 1647 w 1954"/>
                <a:gd name="T37" fmla="*/ 638 h 1952"/>
                <a:gd name="T38" fmla="*/ 1532 w 1954"/>
                <a:gd name="T39" fmla="*/ 471 h 1952"/>
                <a:gd name="T40" fmla="*/ 1376 w 1954"/>
                <a:gd name="T41" fmla="*/ 341 h 1952"/>
                <a:gd name="T42" fmla="*/ 1188 w 1954"/>
                <a:gd name="T43" fmla="*/ 256 h 1952"/>
                <a:gd name="T44" fmla="*/ 977 w 1954"/>
                <a:gd name="T45" fmla="*/ 227 h 1952"/>
                <a:gd name="T46" fmla="*/ 1135 w 1954"/>
                <a:gd name="T47" fmla="*/ 14 h 1952"/>
                <a:gd name="T48" fmla="*/ 1357 w 1954"/>
                <a:gd name="T49" fmla="*/ 77 h 1952"/>
                <a:gd name="T50" fmla="*/ 1554 w 1954"/>
                <a:gd name="T51" fmla="*/ 189 h 1952"/>
                <a:gd name="T52" fmla="*/ 1719 w 1954"/>
                <a:gd name="T53" fmla="*/ 341 h 1952"/>
                <a:gd name="T54" fmla="*/ 1845 w 1954"/>
                <a:gd name="T55" fmla="*/ 528 h 1952"/>
                <a:gd name="T56" fmla="*/ 1926 w 1954"/>
                <a:gd name="T57" fmla="*/ 742 h 1952"/>
                <a:gd name="T58" fmla="*/ 1954 w 1954"/>
                <a:gd name="T59" fmla="*/ 977 h 1952"/>
                <a:gd name="T60" fmla="*/ 1926 w 1954"/>
                <a:gd name="T61" fmla="*/ 1210 h 1952"/>
                <a:gd name="T62" fmla="*/ 1845 w 1954"/>
                <a:gd name="T63" fmla="*/ 1424 h 1952"/>
                <a:gd name="T64" fmla="*/ 1719 w 1954"/>
                <a:gd name="T65" fmla="*/ 1611 h 1952"/>
                <a:gd name="T66" fmla="*/ 1554 w 1954"/>
                <a:gd name="T67" fmla="*/ 1763 h 1952"/>
                <a:gd name="T68" fmla="*/ 1357 w 1954"/>
                <a:gd name="T69" fmla="*/ 1875 h 1952"/>
                <a:gd name="T70" fmla="*/ 1135 w 1954"/>
                <a:gd name="T71" fmla="*/ 1939 h 1952"/>
                <a:gd name="T72" fmla="*/ 896 w 1954"/>
                <a:gd name="T73" fmla="*/ 1949 h 1952"/>
                <a:gd name="T74" fmla="*/ 668 w 1954"/>
                <a:gd name="T75" fmla="*/ 1902 h 1952"/>
                <a:gd name="T76" fmla="*/ 463 w 1954"/>
                <a:gd name="T77" fmla="*/ 1805 h 1952"/>
                <a:gd name="T78" fmla="*/ 286 w 1954"/>
                <a:gd name="T79" fmla="*/ 1666 h 1952"/>
                <a:gd name="T80" fmla="*/ 147 w 1954"/>
                <a:gd name="T81" fmla="*/ 1490 h 1952"/>
                <a:gd name="T82" fmla="*/ 50 w 1954"/>
                <a:gd name="T83" fmla="*/ 1284 h 1952"/>
                <a:gd name="T84" fmla="*/ 4 w 1954"/>
                <a:gd name="T85" fmla="*/ 1056 h 1952"/>
                <a:gd name="T86" fmla="*/ 13 w 1954"/>
                <a:gd name="T87" fmla="*/ 818 h 1952"/>
                <a:gd name="T88" fmla="*/ 77 w 1954"/>
                <a:gd name="T89" fmla="*/ 596 h 1952"/>
                <a:gd name="T90" fmla="*/ 189 w 1954"/>
                <a:gd name="T91" fmla="*/ 399 h 1952"/>
                <a:gd name="T92" fmla="*/ 341 w 1954"/>
                <a:gd name="T93" fmla="*/ 235 h 1952"/>
                <a:gd name="T94" fmla="*/ 528 w 1954"/>
                <a:gd name="T95" fmla="*/ 110 h 1952"/>
                <a:gd name="T96" fmla="*/ 742 w 1954"/>
                <a:gd name="T97" fmla="*/ 29 h 1952"/>
                <a:gd name="T98" fmla="*/ 977 w 1954"/>
                <a:gd name="T99" fmla="*/ 0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54" h="1952">
                  <a:moveTo>
                    <a:pt x="977" y="227"/>
                  </a:moveTo>
                  <a:lnTo>
                    <a:pt x="904" y="231"/>
                  </a:lnTo>
                  <a:lnTo>
                    <a:pt x="835" y="241"/>
                  </a:lnTo>
                  <a:lnTo>
                    <a:pt x="767" y="256"/>
                  </a:lnTo>
                  <a:lnTo>
                    <a:pt x="700" y="279"/>
                  </a:lnTo>
                  <a:lnTo>
                    <a:pt x="639" y="308"/>
                  </a:lnTo>
                  <a:lnTo>
                    <a:pt x="578" y="341"/>
                  </a:lnTo>
                  <a:lnTo>
                    <a:pt x="524" y="379"/>
                  </a:lnTo>
                  <a:lnTo>
                    <a:pt x="471" y="423"/>
                  </a:lnTo>
                  <a:lnTo>
                    <a:pt x="423" y="471"/>
                  </a:lnTo>
                  <a:lnTo>
                    <a:pt x="380" y="522"/>
                  </a:lnTo>
                  <a:lnTo>
                    <a:pt x="341" y="578"/>
                  </a:lnTo>
                  <a:lnTo>
                    <a:pt x="307" y="638"/>
                  </a:lnTo>
                  <a:lnTo>
                    <a:pt x="279" y="700"/>
                  </a:lnTo>
                  <a:lnTo>
                    <a:pt x="257" y="765"/>
                  </a:lnTo>
                  <a:lnTo>
                    <a:pt x="240" y="833"/>
                  </a:lnTo>
                  <a:lnTo>
                    <a:pt x="230" y="904"/>
                  </a:lnTo>
                  <a:lnTo>
                    <a:pt x="227" y="977"/>
                  </a:lnTo>
                  <a:lnTo>
                    <a:pt x="230" y="1048"/>
                  </a:lnTo>
                  <a:lnTo>
                    <a:pt x="240" y="1119"/>
                  </a:lnTo>
                  <a:lnTo>
                    <a:pt x="257" y="1187"/>
                  </a:lnTo>
                  <a:lnTo>
                    <a:pt x="279" y="1252"/>
                  </a:lnTo>
                  <a:lnTo>
                    <a:pt x="307" y="1314"/>
                  </a:lnTo>
                  <a:lnTo>
                    <a:pt x="341" y="1374"/>
                  </a:lnTo>
                  <a:lnTo>
                    <a:pt x="380" y="1430"/>
                  </a:lnTo>
                  <a:lnTo>
                    <a:pt x="423" y="1481"/>
                  </a:lnTo>
                  <a:lnTo>
                    <a:pt x="471" y="1529"/>
                  </a:lnTo>
                  <a:lnTo>
                    <a:pt x="524" y="1573"/>
                  </a:lnTo>
                  <a:lnTo>
                    <a:pt x="578" y="1612"/>
                  </a:lnTo>
                  <a:lnTo>
                    <a:pt x="639" y="1646"/>
                  </a:lnTo>
                  <a:lnTo>
                    <a:pt x="700" y="1673"/>
                  </a:lnTo>
                  <a:lnTo>
                    <a:pt x="767" y="1696"/>
                  </a:lnTo>
                  <a:lnTo>
                    <a:pt x="835" y="1712"/>
                  </a:lnTo>
                  <a:lnTo>
                    <a:pt x="904" y="1722"/>
                  </a:lnTo>
                  <a:lnTo>
                    <a:pt x="977" y="1726"/>
                  </a:lnTo>
                  <a:lnTo>
                    <a:pt x="1050" y="1722"/>
                  </a:lnTo>
                  <a:lnTo>
                    <a:pt x="1119" y="1712"/>
                  </a:lnTo>
                  <a:lnTo>
                    <a:pt x="1188" y="1696"/>
                  </a:lnTo>
                  <a:lnTo>
                    <a:pt x="1254" y="1673"/>
                  </a:lnTo>
                  <a:lnTo>
                    <a:pt x="1315" y="1646"/>
                  </a:lnTo>
                  <a:lnTo>
                    <a:pt x="1376" y="1612"/>
                  </a:lnTo>
                  <a:lnTo>
                    <a:pt x="1431" y="1573"/>
                  </a:lnTo>
                  <a:lnTo>
                    <a:pt x="1483" y="1529"/>
                  </a:lnTo>
                  <a:lnTo>
                    <a:pt x="1532" y="1481"/>
                  </a:lnTo>
                  <a:lnTo>
                    <a:pt x="1574" y="1430"/>
                  </a:lnTo>
                  <a:lnTo>
                    <a:pt x="1613" y="1374"/>
                  </a:lnTo>
                  <a:lnTo>
                    <a:pt x="1647" y="1314"/>
                  </a:lnTo>
                  <a:lnTo>
                    <a:pt x="1675" y="1252"/>
                  </a:lnTo>
                  <a:lnTo>
                    <a:pt x="1697" y="1187"/>
                  </a:lnTo>
                  <a:lnTo>
                    <a:pt x="1714" y="1119"/>
                  </a:lnTo>
                  <a:lnTo>
                    <a:pt x="1724" y="1048"/>
                  </a:lnTo>
                  <a:lnTo>
                    <a:pt x="1728" y="977"/>
                  </a:lnTo>
                  <a:lnTo>
                    <a:pt x="1724" y="904"/>
                  </a:lnTo>
                  <a:lnTo>
                    <a:pt x="1714" y="833"/>
                  </a:lnTo>
                  <a:lnTo>
                    <a:pt x="1697" y="765"/>
                  </a:lnTo>
                  <a:lnTo>
                    <a:pt x="1675" y="700"/>
                  </a:lnTo>
                  <a:lnTo>
                    <a:pt x="1647" y="638"/>
                  </a:lnTo>
                  <a:lnTo>
                    <a:pt x="1613" y="578"/>
                  </a:lnTo>
                  <a:lnTo>
                    <a:pt x="1574" y="522"/>
                  </a:lnTo>
                  <a:lnTo>
                    <a:pt x="1532" y="471"/>
                  </a:lnTo>
                  <a:lnTo>
                    <a:pt x="1483" y="423"/>
                  </a:lnTo>
                  <a:lnTo>
                    <a:pt x="1431" y="379"/>
                  </a:lnTo>
                  <a:lnTo>
                    <a:pt x="1376" y="341"/>
                  </a:lnTo>
                  <a:lnTo>
                    <a:pt x="1315" y="308"/>
                  </a:lnTo>
                  <a:lnTo>
                    <a:pt x="1254" y="279"/>
                  </a:lnTo>
                  <a:lnTo>
                    <a:pt x="1188" y="256"/>
                  </a:lnTo>
                  <a:lnTo>
                    <a:pt x="1119" y="241"/>
                  </a:lnTo>
                  <a:lnTo>
                    <a:pt x="1050" y="231"/>
                  </a:lnTo>
                  <a:lnTo>
                    <a:pt x="977" y="227"/>
                  </a:lnTo>
                  <a:close/>
                  <a:moveTo>
                    <a:pt x="977" y="0"/>
                  </a:moveTo>
                  <a:lnTo>
                    <a:pt x="1058" y="3"/>
                  </a:lnTo>
                  <a:lnTo>
                    <a:pt x="1135" y="14"/>
                  </a:lnTo>
                  <a:lnTo>
                    <a:pt x="1212" y="29"/>
                  </a:lnTo>
                  <a:lnTo>
                    <a:pt x="1286" y="50"/>
                  </a:lnTo>
                  <a:lnTo>
                    <a:pt x="1357" y="77"/>
                  </a:lnTo>
                  <a:lnTo>
                    <a:pt x="1426" y="110"/>
                  </a:lnTo>
                  <a:lnTo>
                    <a:pt x="1491" y="147"/>
                  </a:lnTo>
                  <a:lnTo>
                    <a:pt x="1554" y="189"/>
                  </a:lnTo>
                  <a:lnTo>
                    <a:pt x="1613" y="235"/>
                  </a:lnTo>
                  <a:lnTo>
                    <a:pt x="1668" y="286"/>
                  </a:lnTo>
                  <a:lnTo>
                    <a:pt x="1719" y="341"/>
                  </a:lnTo>
                  <a:lnTo>
                    <a:pt x="1766" y="399"/>
                  </a:lnTo>
                  <a:lnTo>
                    <a:pt x="1807" y="462"/>
                  </a:lnTo>
                  <a:lnTo>
                    <a:pt x="1845" y="528"/>
                  </a:lnTo>
                  <a:lnTo>
                    <a:pt x="1878" y="596"/>
                  </a:lnTo>
                  <a:lnTo>
                    <a:pt x="1904" y="668"/>
                  </a:lnTo>
                  <a:lnTo>
                    <a:pt x="1926" y="742"/>
                  </a:lnTo>
                  <a:lnTo>
                    <a:pt x="1941" y="818"/>
                  </a:lnTo>
                  <a:lnTo>
                    <a:pt x="1950" y="896"/>
                  </a:lnTo>
                  <a:lnTo>
                    <a:pt x="1954" y="977"/>
                  </a:lnTo>
                  <a:lnTo>
                    <a:pt x="1950" y="1056"/>
                  </a:lnTo>
                  <a:lnTo>
                    <a:pt x="1941" y="1134"/>
                  </a:lnTo>
                  <a:lnTo>
                    <a:pt x="1926" y="1210"/>
                  </a:lnTo>
                  <a:lnTo>
                    <a:pt x="1904" y="1284"/>
                  </a:lnTo>
                  <a:lnTo>
                    <a:pt x="1878" y="1356"/>
                  </a:lnTo>
                  <a:lnTo>
                    <a:pt x="1845" y="1424"/>
                  </a:lnTo>
                  <a:lnTo>
                    <a:pt x="1807" y="1490"/>
                  </a:lnTo>
                  <a:lnTo>
                    <a:pt x="1766" y="1553"/>
                  </a:lnTo>
                  <a:lnTo>
                    <a:pt x="1719" y="1611"/>
                  </a:lnTo>
                  <a:lnTo>
                    <a:pt x="1668" y="1666"/>
                  </a:lnTo>
                  <a:lnTo>
                    <a:pt x="1613" y="1717"/>
                  </a:lnTo>
                  <a:lnTo>
                    <a:pt x="1554" y="1763"/>
                  </a:lnTo>
                  <a:lnTo>
                    <a:pt x="1491" y="1805"/>
                  </a:lnTo>
                  <a:lnTo>
                    <a:pt x="1426" y="1842"/>
                  </a:lnTo>
                  <a:lnTo>
                    <a:pt x="1357" y="1875"/>
                  </a:lnTo>
                  <a:lnTo>
                    <a:pt x="1286" y="1902"/>
                  </a:lnTo>
                  <a:lnTo>
                    <a:pt x="1212" y="1923"/>
                  </a:lnTo>
                  <a:lnTo>
                    <a:pt x="1135" y="1939"/>
                  </a:lnTo>
                  <a:lnTo>
                    <a:pt x="1058" y="1949"/>
                  </a:lnTo>
                  <a:lnTo>
                    <a:pt x="977" y="1952"/>
                  </a:lnTo>
                  <a:lnTo>
                    <a:pt x="896" y="1949"/>
                  </a:lnTo>
                  <a:lnTo>
                    <a:pt x="819" y="1939"/>
                  </a:lnTo>
                  <a:lnTo>
                    <a:pt x="742" y="1923"/>
                  </a:lnTo>
                  <a:lnTo>
                    <a:pt x="668" y="1902"/>
                  </a:lnTo>
                  <a:lnTo>
                    <a:pt x="597" y="1875"/>
                  </a:lnTo>
                  <a:lnTo>
                    <a:pt x="528" y="1842"/>
                  </a:lnTo>
                  <a:lnTo>
                    <a:pt x="463" y="1805"/>
                  </a:lnTo>
                  <a:lnTo>
                    <a:pt x="400" y="1763"/>
                  </a:lnTo>
                  <a:lnTo>
                    <a:pt x="341" y="1717"/>
                  </a:lnTo>
                  <a:lnTo>
                    <a:pt x="286" y="1666"/>
                  </a:lnTo>
                  <a:lnTo>
                    <a:pt x="236" y="1611"/>
                  </a:lnTo>
                  <a:lnTo>
                    <a:pt x="189" y="1553"/>
                  </a:lnTo>
                  <a:lnTo>
                    <a:pt x="147" y="1490"/>
                  </a:lnTo>
                  <a:lnTo>
                    <a:pt x="109" y="1424"/>
                  </a:lnTo>
                  <a:lnTo>
                    <a:pt x="77" y="1356"/>
                  </a:lnTo>
                  <a:lnTo>
                    <a:pt x="50" y="1284"/>
                  </a:lnTo>
                  <a:lnTo>
                    <a:pt x="28" y="1210"/>
                  </a:lnTo>
                  <a:lnTo>
                    <a:pt x="13" y="1134"/>
                  </a:lnTo>
                  <a:lnTo>
                    <a:pt x="4" y="1056"/>
                  </a:lnTo>
                  <a:lnTo>
                    <a:pt x="0" y="977"/>
                  </a:lnTo>
                  <a:lnTo>
                    <a:pt x="4" y="896"/>
                  </a:lnTo>
                  <a:lnTo>
                    <a:pt x="13" y="818"/>
                  </a:lnTo>
                  <a:lnTo>
                    <a:pt x="28" y="742"/>
                  </a:lnTo>
                  <a:lnTo>
                    <a:pt x="50" y="668"/>
                  </a:lnTo>
                  <a:lnTo>
                    <a:pt x="77" y="596"/>
                  </a:lnTo>
                  <a:lnTo>
                    <a:pt x="109" y="528"/>
                  </a:lnTo>
                  <a:lnTo>
                    <a:pt x="147" y="462"/>
                  </a:lnTo>
                  <a:lnTo>
                    <a:pt x="189" y="399"/>
                  </a:lnTo>
                  <a:lnTo>
                    <a:pt x="236" y="341"/>
                  </a:lnTo>
                  <a:lnTo>
                    <a:pt x="286" y="286"/>
                  </a:lnTo>
                  <a:lnTo>
                    <a:pt x="341" y="235"/>
                  </a:lnTo>
                  <a:lnTo>
                    <a:pt x="400" y="189"/>
                  </a:lnTo>
                  <a:lnTo>
                    <a:pt x="463" y="147"/>
                  </a:lnTo>
                  <a:lnTo>
                    <a:pt x="528" y="110"/>
                  </a:lnTo>
                  <a:lnTo>
                    <a:pt x="597" y="77"/>
                  </a:lnTo>
                  <a:lnTo>
                    <a:pt x="668" y="50"/>
                  </a:lnTo>
                  <a:lnTo>
                    <a:pt x="742" y="29"/>
                  </a:lnTo>
                  <a:lnTo>
                    <a:pt x="819" y="14"/>
                  </a:lnTo>
                  <a:lnTo>
                    <a:pt x="896" y="3"/>
                  </a:lnTo>
                  <a:lnTo>
                    <a:pt x="977"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65" name="Freeform 55"/>
            <p:cNvSpPr/>
            <p:nvPr>
              <p:custDataLst>
                <p:tags r:id="rId52"/>
              </p:custDataLst>
            </p:nvPr>
          </p:nvSpPr>
          <p:spPr bwMode="auto">
            <a:xfrm>
              <a:off x="9409113" y="2049463"/>
              <a:ext cx="1062038" cy="468313"/>
            </a:xfrm>
            <a:custGeom>
              <a:avLst/>
              <a:gdLst>
                <a:gd name="T0" fmla="*/ 846 w 2677"/>
                <a:gd name="T1" fmla="*/ 14 h 1177"/>
                <a:gd name="T2" fmla="*/ 1051 w 2677"/>
                <a:gd name="T3" fmla="*/ 60 h 1177"/>
                <a:gd name="T4" fmla="*/ 1272 w 2677"/>
                <a:gd name="T5" fmla="*/ 122 h 1177"/>
                <a:gd name="T6" fmla="*/ 1477 w 2677"/>
                <a:gd name="T7" fmla="*/ 187 h 1177"/>
                <a:gd name="T8" fmla="*/ 1635 w 2677"/>
                <a:gd name="T9" fmla="*/ 237 h 1177"/>
                <a:gd name="T10" fmla="*/ 1722 w 2677"/>
                <a:gd name="T11" fmla="*/ 263 h 1177"/>
                <a:gd name="T12" fmla="*/ 1776 w 2677"/>
                <a:gd name="T13" fmla="*/ 316 h 1177"/>
                <a:gd name="T14" fmla="*/ 1783 w 2677"/>
                <a:gd name="T15" fmla="*/ 395 h 1177"/>
                <a:gd name="T16" fmla="*/ 1730 w 2677"/>
                <a:gd name="T17" fmla="*/ 473 h 1177"/>
                <a:gd name="T18" fmla="*/ 1606 w 2677"/>
                <a:gd name="T19" fmla="*/ 521 h 1177"/>
                <a:gd name="T20" fmla="*/ 1442 w 2677"/>
                <a:gd name="T21" fmla="*/ 530 h 1177"/>
                <a:gd name="T22" fmla="*/ 1273 w 2677"/>
                <a:gd name="T23" fmla="*/ 513 h 1177"/>
                <a:gd name="T24" fmla="*/ 1122 w 2677"/>
                <a:gd name="T25" fmla="*/ 488 h 1177"/>
                <a:gd name="T26" fmla="*/ 1013 w 2677"/>
                <a:gd name="T27" fmla="*/ 469 h 1177"/>
                <a:gd name="T28" fmla="*/ 972 w 2677"/>
                <a:gd name="T29" fmla="*/ 475 h 1177"/>
                <a:gd name="T30" fmla="*/ 1029 w 2677"/>
                <a:gd name="T31" fmla="*/ 543 h 1177"/>
                <a:gd name="T32" fmla="*/ 1173 w 2677"/>
                <a:gd name="T33" fmla="*/ 601 h 1177"/>
                <a:gd name="T34" fmla="*/ 1366 w 2677"/>
                <a:gd name="T35" fmla="*/ 639 h 1177"/>
                <a:gd name="T36" fmla="*/ 1568 w 2677"/>
                <a:gd name="T37" fmla="*/ 653 h 1177"/>
                <a:gd name="T38" fmla="*/ 1809 w 2677"/>
                <a:gd name="T39" fmla="*/ 625 h 1177"/>
                <a:gd name="T40" fmla="*/ 2218 w 2677"/>
                <a:gd name="T41" fmla="*/ 502 h 1177"/>
                <a:gd name="T42" fmla="*/ 2511 w 2677"/>
                <a:gd name="T43" fmla="*/ 366 h 1177"/>
                <a:gd name="T44" fmla="*/ 2616 w 2677"/>
                <a:gd name="T45" fmla="*/ 375 h 1177"/>
                <a:gd name="T46" fmla="*/ 2673 w 2677"/>
                <a:gd name="T47" fmla="*/ 457 h 1177"/>
                <a:gd name="T48" fmla="*/ 2647 w 2677"/>
                <a:gd name="T49" fmla="*/ 583 h 1177"/>
                <a:gd name="T50" fmla="*/ 2550 w 2677"/>
                <a:gd name="T51" fmla="*/ 687 h 1177"/>
                <a:gd name="T52" fmla="*/ 2416 w 2677"/>
                <a:gd name="T53" fmla="*/ 779 h 1177"/>
                <a:gd name="T54" fmla="*/ 2234 w 2677"/>
                <a:gd name="T55" fmla="*/ 892 h 1177"/>
                <a:gd name="T56" fmla="*/ 2033 w 2677"/>
                <a:gd name="T57" fmla="*/ 1005 h 1177"/>
                <a:gd name="T58" fmla="*/ 1840 w 2677"/>
                <a:gd name="T59" fmla="*/ 1102 h 1177"/>
                <a:gd name="T60" fmla="*/ 1684 w 2677"/>
                <a:gd name="T61" fmla="*/ 1164 h 1177"/>
                <a:gd name="T62" fmla="*/ 1576 w 2677"/>
                <a:gd name="T63" fmla="*/ 1177 h 1177"/>
                <a:gd name="T64" fmla="*/ 1395 w 2677"/>
                <a:gd name="T65" fmla="*/ 1161 h 1177"/>
                <a:gd name="T66" fmla="*/ 1159 w 2677"/>
                <a:gd name="T67" fmla="*/ 1130 h 1177"/>
                <a:gd name="T68" fmla="*/ 898 w 2677"/>
                <a:gd name="T69" fmla="*/ 1089 h 1177"/>
                <a:gd name="T70" fmla="*/ 647 w 2677"/>
                <a:gd name="T71" fmla="*/ 1047 h 1177"/>
                <a:gd name="T72" fmla="*/ 440 w 2677"/>
                <a:gd name="T73" fmla="*/ 1009 h 1177"/>
                <a:gd name="T74" fmla="*/ 309 w 2677"/>
                <a:gd name="T75" fmla="*/ 984 h 1177"/>
                <a:gd name="T76" fmla="*/ 200 w 2677"/>
                <a:gd name="T77" fmla="*/ 988 h 1177"/>
                <a:gd name="T78" fmla="*/ 87 w 2677"/>
                <a:gd name="T79" fmla="*/ 1052 h 1177"/>
                <a:gd name="T80" fmla="*/ 28 w 2677"/>
                <a:gd name="T81" fmla="*/ 1089 h 1177"/>
                <a:gd name="T82" fmla="*/ 5 w 2677"/>
                <a:gd name="T83" fmla="*/ 1069 h 1177"/>
                <a:gd name="T84" fmla="*/ 0 w 2677"/>
                <a:gd name="T85" fmla="*/ 1048 h 1177"/>
                <a:gd name="T86" fmla="*/ 18 w 2677"/>
                <a:gd name="T87" fmla="*/ 776 h 1177"/>
                <a:gd name="T88" fmla="*/ 38 w 2677"/>
                <a:gd name="T89" fmla="*/ 461 h 1177"/>
                <a:gd name="T90" fmla="*/ 56 w 2677"/>
                <a:gd name="T91" fmla="*/ 179 h 1177"/>
                <a:gd name="T92" fmla="*/ 75 w 2677"/>
                <a:gd name="T93" fmla="*/ 86 h 1177"/>
                <a:gd name="T94" fmla="*/ 127 w 2677"/>
                <a:gd name="T95" fmla="*/ 70 h 1177"/>
                <a:gd name="T96" fmla="*/ 269 w 2677"/>
                <a:gd name="T97" fmla="*/ 48 h 1177"/>
                <a:gd name="T98" fmla="*/ 468 w 2677"/>
                <a:gd name="T99" fmla="*/ 20 h 1177"/>
                <a:gd name="T100" fmla="*/ 653 w 2677"/>
                <a:gd name="T101" fmla="*/ 2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7" h="1177">
                  <a:moveTo>
                    <a:pt x="722" y="0"/>
                  </a:moveTo>
                  <a:lnTo>
                    <a:pt x="760" y="2"/>
                  </a:lnTo>
                  <a:lnTo>
                    <a:pt x="802" y="8"/>
                  </a:lnTo>
                  <a:lnTo>
                    <a:pt x="846" y="14"/>
                  </a:lnTo>
                  <a:lnTo>
                    <a:pt x="895" y="23"/>
                  </a:lnTo>
                  <a:lnTo>
                    <a:pt x="945" y="35"/>
                  </a:lnTo>
                  <a:lnTo>
                    <a:pt x="998" y="47"/>
                  </a:lnTo>
                  <a:lnTo>
                    <a:pt x="1051" y="60"/>
                  </a:lnTo>
                  <a:lnTo>
                    <a:pt x="1106" y="75"/>
                  </a:lnTo>
                  <a:lnTo>
                    <a:pt x="1162" y="90"/>
                  </a:lnTo>
                  <a:lnTo>
                    <a:pt x="1217" y="106"/>
                  </a:lnTo>
                  <a:lnTo>
                    <a:pt x="1272" y="122"/>
                  </a:lnTo>
                  <a:lnTo>
                    <a:pt x="1326" y="139"/>
                  </a:lnTo>
                  <a:lnTo>
                    <a:pt x="1378" y="155"/>
                  </a:lnTo>
                  <a:lnTo>
                    <a:pt x="1429" y="171"/>
                  </a:lnTo>
                  <a:lnTo>
                    <a:pt x="1477" y="187"/>
                  </a:lnTo>
                  <a:lnTo>
                    <a:pt x="1522" y="201"/>
                  </a:lnTo>
                  <a:lnTo>
                    <a:pt x="1563" y="215"/>
                  </a:lnTo>
                  <a:lnTo>
                    <a:pt x="1601" y="226"/>
                  </a:lnTo>
                  <a:lnTo>
                    <a:pt x="1635" y="237"/>
                  </a:lnTo>
                  <a:lnTo>
                    <a:pt x="1663" y="245"/>
                  </a:lnTo>
                  <a:lnTo>
                    <a:pt x="1686" y="252"/>
                  </a:lnTo>
                  <a:lnTo>
                    <a:pt x="1704" y="256"/>
                  </a:lnTo>
                  <a:lnTo>
                    <a:pt x="1722" y="263"/>
                  </a:lnTo>
                  <a:lnTo>
                    <a:pt x="1739" y="273"/>
                  </a:lnTo>
                  <a:lnTo>
                    <a:pt x="1754" y="285"/>
                  </a:lnTo>
                  <a:lnTo>
                    <a:pt x="1766" y="300"/>
                  </a:lnTo>
                  <a:lnTo>
                    <a:pt x="1776" y="316"/>
                  </a:lnTo>
                  <a:lnTo>
                    <a:pt x="1782" y="334"/>
                  </a:lnTo>
                  <a:lnTo>
                    <a:pt x="1786" y="354"/>
                  </a:lnTo>
                  <a:lnTo>
                    <a:pt x="1786" y="375"/>
                  </a:lnTo>
                  <a:lnTo>
                    <a:pt x="1783" y="395"/>
                  </a:lnTo>
                  <a:lnTo>
                    <a:pt x="1775" y="416"/>
                  </a:lnTo>
                  <a:lnTo>
                    <a:pt x="1765" y="436"/>
                  </a:lnTo>
                  <a:lnTo>
                    <a:pt x="1749" y="455"/>
                  </a:lnTo>
                  <a:lnTo>
                    <a:pt x="1730" y="473"/>
                  </a:lnTo>
                  <a:lnTo>
                    <a:pt x="1705" y="489"/>
                  </a:lnTo>
                  <a:lnTo>
                    <a:pt x="1676" y="502"/>
                  </a:lnTo>
                  <a:lnTo>
                    <a:pt x="1643" y="513"/>
                  </a:lnTo>
                  <a:lnTo>
                    <a:pt x="1606" y="521"/>
                  </a:lnTo>
                  <a:lnTo>
                    <a:pt x="1567" y="527"/>
                  </a:lnTo>
                  <a:lnTo>
                    <a:pt x="1526" y="530"/>
                  </a:lnTo>
                  <a:lnTo>
                    <a:pt x="1485" y="531"/>
                  </a:lnTo>
                  <a:lnTo>
                    <a:pt x="1442" y="530"/>
                  </a:lnTo>
                  <a:lnTo>
                    <a:pt x="1400" y="528"/>
                  </a:lnTo>
                  <a:lnTo>
                    <a:pt x="1356" y="524"/>
                  </a:lnTo>
                  <a:lnTo>
                    <a:pt x="1315" y="519"/>
                  </a:lnTo>
                  <a:lnTo>
                    <a:pt x="1273" y="513"/>
                  </a:lnTo>
                  <a:lnTo>
                    <a:pt x="1232" y="507"/>
                  </a:lnTo>
                  <a:lnTo>
                    <a:pt x="1194" y="500"/>
                  </a:lnTo>
                  <a:lnTo>
                    <a:pt x="1157" y="493"/>
                  </a:lnTo>
                  <a:lnTo>
                    <a:pt x="1122" y="488"/>
                  </a:lnTo>
                  <a:lnTo>
                    <a:pt x="1089" y="481"/>
                  </a:lnTo>
                  <a:lnTo>
                    <a:pt x="1060" y="476"/>
                  </a:lnTo>
                  <a:lnTo>
                    <a:pt x="1035" y="472"/>
                  </a:lnTo>
                  <a:lnTo>
                    <a:pt x="1013" y="469"/>
                  </a:lnTo>
                  <a:lnTo>
                    <a:pt x="995" y="467"/>
                  </a:lnTo>
                  <a:lnTo>
                    <a:pt x="983" y="467"/>
                  </a:lnTo>
                  <a:lnTo>
                    <a:pt x="974" y="471"/>
                  </a:lnTo>
                  <a:lnTo>
                    <a:pt x="972" y="475"/>
                  </a:lnTo>
                  <a:lnTo>
                    <a:pt x="975" y="493"/>
                  </a:lnTo>
                  <a:lnTo>
                    <a:pt x="986" y="510"/>
                  </a:lnTo>
                  <a:lnTo>
                    <a:pt x="1004" y="527"/>
                  </a:lnTo>
                  <a:lnTo>
                    <a:pt x="1029" y="543"/>
                  </a:lnTo>
                  <a:lnTo>
                    <a:pt x="1058" y="559"/>
                  </a:lnTo>
                  <a:lnTo>
                    <a:pt x="1093" y="574"/>
                  </a:lnTo>
                  <a:lnTo>
                    <a:pt x="1131" y="587"/>
                  </a:lnTo>
                  <a:lnTo>
                    <a:pt x="1173" y="601"/>
                  </a:lnTo>
                  <a:lnTo>
                    <a:pt x="1218" y="612"/>
                  </a:lnTo>
                  <a:lnTo>
                    <a:pt x="1266" y="622"/>
                  </a:lnTo>
                  <a:lnTo>
                    <a:pt x="1316" y="631"/>
                  </a:lnTo>
                  <a:lnTo>
                    <a:pt x="1366" y="639"/>
                  </a:lnTo>
                  <a:lnTo>
                    <a:pt x="1418" y="645"/>
                  </a:lnTo>
                  <a:lnTo>
                    <a:pt x="1468" y="650"/>
                  </a:lnTo>
                  <a:lnTo>
                    <a:pt x="1518" y="652"/>
                  </a:lnTo>
                  <a:lnTo>
                    <a:pt x="1568" y="653"/>
                  </a:lnTo>
                  <a:lnTo>
                    <a:pt x="1616" y="652"/>
                  </a:lnTo>
                  <a:lnTo>
                    <a:pt x="1661" y="650"/>
                  </a:lnTo>
                  <a:lnTo>
                    <a:pt x="1702" y="644"/>
                  </a:lnTo>
                  <a:lnTo>
                    <a:pt x="1809" y="625"/>
                  </a:lnTo>
                  <a:lnTo>
                    <a:pt x="1915" y="601"/>
                  </a:lnTo>
                  <a:lnTo>
                    <a:pt x="2019" y="571"/>
                  </a:lnTo>
                  <a:lnTo>
                    <a:pt x="2120" y="538"/>
                  </a:lnTo>
                  <a:lnTo>
                    <a:pt x="2218" y="502"/>
                  </a:lnTo>
                  <a:lnTo>
                    <a:pt x="2311" y="463"/>
                  </a:lnTo>
                  <a:lnTo>
                    <a:pt x="2399" y="422"/>
                  </a:lnTo>
                  <a:lnTo>
                    <a:pt x="2481" y="379"/>
                  </a:lnTo>
                  <a:lnTo>
                    <a:pt x="2511" y="366"/>
                  </a:lnTo>
                  <a:lnTo>
                    <a:pt x="2540" y="360"/>
                  </a:lnTo>
                  <a:lnTo>
                    <a:pt x="2567" y="359"/>
                  </a:lnTo>
                  <a:lnTo>
                    <a:pt x="2593" y="365"/>
                  </a:lnTo>
                  <a:lnTo>
                    <a:pt x="2616" y="375"/>
                  </a:lnTo>
                  <a:lnTo>
                    <a:pt x="2636" y="389"/>
                  </a:lnTo>
                  <a:lnTo>
                    <a:pt x="2653" y="408"/>
                  </a:lnTo>
                  <a:lnTo>
                    <a:pt x="2665" y="432"/>
                  </a:lnTo>
                  <a:lnTo>
                    <a:pt x="2673" y="457"/>
                  </a:lnTo>
                  <a:lnTo>
                    <a:pt x="2677" y="485"/>
                  </a:lnTo>
                  <a:lnTo>
                    <a:pt x="2673" y="517"/>
                  </a:lnTo>
                  <a:lnTo>
                    <a:pt x="2663" y="549"/>
                  </a:lnTo>
                  <a:lnTo>
                    <a:pt x="2647" y="583"/>
                  </a:lnTo>
                  <a:lnTo>
                    <a:pt x="2623" y="617"/>
                  </a:lnTo>
                  <a:lnTo>
                    <a:pt x="2591" y="652"/>
                  </a:lnTo>
                  <a:lnTo>
                    <a:pt x="2573" y="668"/>
                  </a:lnTo>
                  <a:lnTo>
                    <a:pt x="2550" y="687"/>
                  </a:lnTo>
                  <a:lnTo>
                    <a:pt x="2523" y="707"/>
                  </a:lnTo>
                  <a:lnTo>
                    <a:pt x="2491" y="729"/>
                  </a:lnTo>
                  <a:lnTo>
                    <a:pt x="2455" y="754"/>
                  </a:lnTo>
                  <a:lnTo>
                    <a:pt x="2416" y="779"/>
                  </a:lnTo>
                  <a:lnTo>
                    <a:pt x="2374" y="807"/>
                  </a:lnTo>
                  <a:lnTo>
                    <a:pt x="2329" y="834"/>
                  </a:lnTo>
                  <a:lnTo>
                    <a:pt x="2282" y="863"/>
                  </a:lnTo>
                  <a:lnTo>
                    <a:pt x="2234" y="892"/>
                  </a:lnTo>
                  <a:lnTo>
                    <a:pt x="2185" y="922"/>
                  </a:lnTo>
                  <a:lnTo>
                    <a:pt x="2134" y="950"/>
                  </a:lnTo>
                  <a:lnTo>
                    <a:pt x="2083" y="977"/>
                  </a:lnTo>
                  <a:lnTo>
                    <a:pt x="2033" y="1005"/>
                  </a:lnTo>
                  <a:lnTo>
                    <a:pt x="1982" y="1032"/>
                  </a:lnTo>
                  <a:lnTo>
                    <a:pt x="1934" y="1057"/>
                  </a:lnTo>
                  <a:lnTo>
                    <a:pt x="1886" y="1080"/>
                  </a:lnTo>
                  <a:lnTo>
                    <a:pt x="1840" y="1102"/>
                  </a:lnTo>
                  <a:lnTo>
                    <a:pt x="1796" y="1122"/>
                  </a:lnTo>
                  <a:lnTo>
                    <a:pt x="1756" y="1139"/>
                  </a:lnTo>
                  <a:lnTo>
                    <a:pt x="1718" y="1153"/>
                  </a:lnTo>
                  <a:lnTo>
                    <a:pt x="1684" y="1164"/>
                  </a:lnTo>
                  <a:lnTo>
                    <a:pt x="1654" y="1172"/>
                  </a:lnTo>
                  <a:lnTo>
                    <a:pt x="1634" y="1175"/>
                  </a:lnTo>
                  <a:lnTo>
                    <a:pt x="1608" y="1177"/>
                  </a:lnTo>
                  <a:lnTo>
                    <a:pt x="1576" y="1177"/>
                  </a:lnTo>
                  <a:lnTo>
                    <a:pt x="1537" y="1174"/>
                  </a:lnTo>
                  <a:lnTo>
                    <a:pt x="1495" y="1171"/>
                  </a:lnTo>
                  <a:lnTo>
                    <a:pt x="1447" y="1167"/>
                  </a:lnTo>
                  <a:lnTo>
                    <a:pt x="1395" y="1161"/>
                  </a:lnTo>
                  <a:lnTo>
                    <a:pt x="1340" y="1154"/>
                  </a:lnTo>
                  <a:lnTo>
                    <a:pt x="1282" y="1147"/>
                  </a:lnTo>
                  <a:lnTo>
                    <a:pt x="1222" y="1139"/>
                  </a:lnTo>
                  <a:lnTo>
                    <a:pt x="1159" y="1130"/>
                  </a:lnTo>
                  <a:lnTo>
                    <a:pt x="1094" y="1121"/>
                  </a:lnTo>
                  <a:lnTo>
                    <a:pt x="1029" y="1111"/>
                  </a:lnTo>
                  <a:lnTo>
                    <a:pt x="964" y="1101"/>
                  </a:lnTo>
                  <a:lnTo>
                    <a:pt x="898" y="1089"/>
                  </a:lnTo>
                  <a:lnTo>
                    <a:pt x="833" y="1079"/>
                  </a:lnTo>
                  <a:lnTo>
                    <a:pt x="769" y="1068"/>
                  </a:lnTo>
                  <a:lnTo>
                    <a:pt x="708" y="1057"/>
                  </a:lnTo>
                  <a:lnTo>
                    <a:pt x="647" y="1047"/>
                  </a:lnTo>
                  <a:lnTo>
                    <a:pt x="590" y="1037"/>
                  </a:lnTo>
                  <a:lnTo>
                    <a:pt x="536" y="1027"/>
                  </a:lnTo>
                  <a:lnTo>
                    <a:pt x="486" y="1018"/>
                  </a:lnTo>
                  <a:lnTo>
                    <a:pt x="440" y="1009"/>
                  </a:lnTo>
                  <a:lnTo>
                    <a:pt x="398" y="1001"/>
                  </a:lnTo>
                  <a:lnTo>
                    <a:pt x="363" y="994"/>
                  </a:lnTo>
                  <a:lnTo>
                    <a:pt x="332" y="989"/>
                  </a:lnTo>
                  <a:lnTo>
                    <a:pt x="309" y="984"/>
                  </a:lnTo>
                  <a:lnTo>
                    <a:pt x="292" y="980"/>
                  </a:lnTo>
                  <a:lnTo>
                    <a:pt x="262" y="976"/>
                  </a:lnTo>
                  <a:lnTo>
                    <a:pt x="230" y="980"/>
                  </a:lnTo>
                  <a:lnTo>
                    <a:pt x="200" y="988"/>
                  </a:lnTo>
                  <a:lnTo>
                    <a:pt x="171" y="1000"/>
                  </a:lnTo>
                  <a:lnTo>
                    <a:pt x="142" y="1016"/>
                  </a:lnTo>
                  <a:lnTo>
                    <a:pt x="114" y="1033"/>
                  </a:lnTo>
                  <a:lnTo>
                    <a:pt x="87" y="1052"/>
                  </a:lnTo>
                  <a:lnTo>
                    <a:pt x="64" y="1073"/>
                  </a:lnTo>
                  <a:lnTo>
                    <a:pt x="49" y="1083"/>
                  </a:lnTo>
                  <a:lnTo>
                    <a:pt x="37" y="1088"/>
                  </a:lnTo>
                  <a:lnTo>
                    <a:pt x="28" y="1089"/>
                  </a:lnTo>
                  <a:lnTo>
                    <a:pt x="20" y="1087"/>
                  </a:lnTo>
                  <a:lnTo>
                    <a:pt x="13" y="1083"/>
                  </a:lnTo>
                  <a:lnTo>
                    <a:pt x="9" y="1077"/>
                  </a:lnTo>
                  <a:lnTo>
                    <a:pt x="5" y="1069"/>
                  </a:lnTo>
                  <a:lnTo>
                    <a:pt x="2" y="1062"/>
                  </a:lnTo>
                  <a:lnTo>
                    <a:pt x="1" y="1056"/>
                  </a:lnTo>
                  <a:lnTo>
                    <a:pt x="1" y="1050"/>
                  </a:lnTo>
                  <a:lnTo>
                    <a:pt x="0" y="1048"/>
                  </a:lnTo>
                  <a:lnTo>
                    <a:pt x="4" y="989"/>
                  </a:lnTo>
                  <a:lnTo>
                    <a:pt x="9" y="923"/>
                  </a:lnTo>
                  <a:lnTo>
                    <a:pt x="13" y="852"/>
                  </a:lnTo>
                  <a:lnTo>
                    <a:pt x="18" y="776"/>
                  </a:lnTo>
                  <a:lnTo>
                    <a:pt x="23" y="699"/>
                  </a:lnTo>
                  <a:lnTo>
                    <a:pt x="28" y="620"/>
                  </a:lnTo>
                  <a:lnTo>
                    <a:pt x="33" y="539"/>
                  </a:lnTo>
                  <a:lnTo>
                    <a:pt x="38" y="461"/>
                  </a:lnTo>
                  <a:lnTo>
                    <a:pt x="43" y="384"/>
                  </a:lnTo>
                  <a:lnTo>
                    <a:pt x="48" y="311"/>
                  </a:lnTo>
                  <a:lnTo>
                    <a:pt x="52" y="241"/>
                  </a:lnTo>
                  <a:lnTo>
                    <a:pt x="56" y="179"/>
                  </a:lnTo>
                  <a:lnTo>
                    <a:pt x="60" y="123"/>
                  </a:lnTo>
                  <a:lnTo>
                    <a:pt x="62" y="107"/>
                  </a:lnTo>
                  <a:lnTo>
                    <a:pt x="67" y="95"/>
                  </a:lnTo>
                  <a:lnTo>
                    <a:pt x="75" y="86"/>
                  </a:lnTo>
                  <a:lnTo>
                    <a:pt x="85" y="80"/>
                  </a:lnTo>
                  <a:lnTo>
                    <a:pt x="97" y="76"/>
                  </a:lnTo>
                  <a:lnTo>
                    <a:pt x="111" y="73"/>
                  </a:lnTo>
                  <a:lnTo>
                    <a:pt x="127" y="70"/>
                  </a:lnTo>
                  <a:lnTo>
                    <a:pt x="145" y="67"/>
                  </a:lnTo>
                  <a:lnTo>
                    <a:pt x="182" y="61"/>
                  </a:lnTo>
                  <a:lnTo>
                    <a:pt x="224" y="55"/>
                  </a:lnTo>
                  <a:lnTo>
                    <a:pt x="269" y="48"/>
                  </a:lnTo>
                  <a:lnTo>
                    <a:pt x="317" y="40"/>
                  </a:lnTo>
                  <a:lnTo>
                    <a:pt x="366" y="33"/>
                  </a:lnTo>
                  <a:lnTo>
                    <a:pt x="417" y="27"/>
                  </a:lnTo>
                  <a:lnTo>
                    <a:pt x="468" y="20"/>
                  </a:lnTo>
                  <a:lnTo>
                    <a:pt x="518" y="14"/>
                  </a:lnTo>
                  <a:lnTo>
                    <a:pt x="566" y="9"/>
                  </a:lnTo>
                  <a:lnTo>
                    <a:pt x="611" y="4"/>
                  </a:lnTo>
                  <a:lnTo>
                    <a:pt x="653" y="2"/>
                  </a:lnTo>
                  <a:lnTo>
                    <a:pt x="691" y="0"/>
                  </a:lnTo>
                  <a:lnTo>
                    <a:pt x="722"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sp>
          <p:nvSpPr>
            <p:cNvPr id="66" name="Freeform 56"/>
            <p:cNvSpPr>
              <a:spLocks noEditPoints="1"/>
            </p:cNvSpPr>
            <p:nvPr>
              <p:custDataLst>
                <p:tags r:id="rId53"/>
              </p:custDataLst>
            </p:nvPr>
          </p:nvSpPr>
          <p:spPr bwMode="auto">
            <a:xfrm>
              <a:off x="9005888" y="2062163"/>
              <a:ext cx="336550" cy="433388"/>
            </a:xfrm>
            <a:custGeom>
              <a:avLst/>
              <a:gdLst>
                <a:gd name="T0" fmla="*/ 440 w 849"/>
                <a:gd name="T1" fmla="*/ 654 h 1093"/>
                <a:gd name="T2" fmla="*/ 408 w 849"/>
                <a:gd name="T3" fmla="*/ 658 h 1093"/>
                <a:gd name="T4" fmla="*/ 379 w 849"/>
                <a:gd name="T5" fmla="*/ 667 h 1093"/>
                <a:gd name="T6" fmla="*/ 352 w 849"/>
                <a:gd name="T7" fmla="*/ 681 h 1093"/>
                <a:gd name="T8" fmla="*/ 328 w 849"/>
                <a:gd name="T9" fmla="*/ 700 h 1093"/>
                <a:gd name="T10" fmla="*/ 309 w 849"/>
                <a:gd name="T11" fmla="*/ 724 h 1093"/>
                <a:gd name="T12" fmla="*/ 295 w 849"/>
                <a:gd name="T13" fmla="*/ 749 h 1093"/>
                <a:gd name="T14" fmla="*/ 286 w 849"/>
                <a:gd name="T15" fmla="*/ 780 h 1093"/>
                <a:gd name="T16" fmla="*/ 282 w 849"/>
                <a:gd name="T17" fmla="*/ 811 h 1093"/>
                <a:gd name="T18" fmla="*/ 286 w 849"/>
                <a:gd name="T19" fmla="*/ 842 h 1093"/>
                <a:gd name="T20" fmla="*/ 295 w 849"/>
                <a:gd name="T21" fmla="*/ 873 h 1093"/>
                <a:gd name="T22" fmla="*/ 309 w 849"/>
                <a:gd name="T23" fmla="*/ 899 h 1093"/>
                <a:gd name="T24" fmla="*/ 328 w 849"/>
                <a:gd name="T25" fmla="*/ 923 h 1093"/>
                <a:gd name="T26" fmla="*/ 352 w 849"/>
                <a:gd name="T27" fmla="*/ 942 h 1093"/>
                <a:gd name="T28" fmla="*/ 379 w 849"/>
                <a:gd name="T29" fmla="*/ 956 h 1093"/>
                <a:gd name="T30" fmla="*/ 408 w 849"/>
                <a:gd name="T31" fmla="*/ 965 h 1093"/>
                <a:gd name="T32" fmla="*/ 440 w 849"/>
                <a:gd name="T33" fmla="*/ 969 h 1093"/>
                <a:gd name="T34" fmla="*/ 472 w 849"/>
                <a:gd name="T35" fmla="*/ 965 h 1093"/>
                <a:gd name="T36" fmla="*/ 501 w 849"/>
                <a:gd name="T37" fmla="*/ 956 h 1093"/>
                <a:gd name="T38" fmla="*/ 528 w 849"/>
                <a:gd name="T39" fmla="*/ 942 h 1093"/>
                <a:gd name="T40" fmla="*/ 551 w 849"/>
                <a:gd name="T41" fmla="*/ 923 h 1093"/>
                <a:gd name="T42" fmla="*/ 570 w 849"/>
                <a:gd name="T43" fmla="*/ 899 h 1093"/>
                <a:gd name="T44" fmla="*/ 585 w 849"/>
                <a:gd name="T45" fmla="*/ 873 h 1093"/>
                <a:gd name="T46" fmla="*/ 594 w 849"/>
                <a:gd name="T47" fmla="*/ 842 h 1093"/>
                <a:gd name="T48" fmla="*/ 597 w 849"/>
                <a:gd name="T49" fmla="*/ 811 h 1093"/>
                <a:gd name="T50" fmla="*/ 594 w 849"/>
                <a:gd name="T51" fmla="*/ 780 h 1093"/>
                <a:gd name="T52" fmla="*/ 585 w 849"/>
                <a:gd name="T53" fmla="*/ 749 h 1093"/>
                <a:gd name="T54" fmla="*/ 570 w 849"/>
                <a:gd name="T55" fmla="*/ 724 h 1093"/>
                <a:gd name="T56" fmla="*/ 551 w 849"/>
                <a:gd name="T57" fmla="*/ 700 h 1093"/>
                <a:gd name="T58" fmla="*/ 528 w 849"/>
                <a:gd name="T59" fmla="*/ 681 h 1093"/>
                <a:gd name="T60" fmla="*/ 501 w 849"/>
                <a:gd name="T61" fmla="*/ 667 h 1093"/>
                <a:gd name="T62" fmla="*/ 472 w 849"/>
                <a:gd name="T63" fmla="*/ 658 h 1093"/>
                <a:gd name="T64" fmla="*/ 440 w 849"/>
                <a:gd name="T65" fmla="*/ 654 h 1093"/>
                <a:gd name="T66" fmla="*/ 206 w 849"/>
                <a:gd name="T67" fmla="*/ 0 h 1093"/>
                <a:gd name="T68" fmla="*/ 775 w 849"/>
                <a:gd name="T69" fmla="*/ 28 h 1093"/>
                <a:gd name="T70" fmla="*/ 796 w 849"/>
                <a:gd name="T71" fmla="*/ 32 h 1093"/>
                <a:gd name="T72" fmla="*/ 814 w 849"/>
                <a:gd name="T73" fmla="*/ 41 h 1093"/>
                <a:gd name="T74" fmla="*/ 830 w 849"/>
                <a:gd name="T75" fmla="*/ 55 h 1093"/>
                <a:gd name="T76" fmla="*/ 841 w 849"/>
                <a:gd name="T77" fmla="*/ 72 h 1093"/>
                <a:gd name="T78" fmla="*/ 848 w 849"/>
                <a:gd name="T79" fmla="*/ 91 h 1093"/>
                <a:gd name="T80" fmla="*/ 849 w 849"/>
                <a:gd name="T81" fmla="*/ 112 h 1093"/>
                <a:gd name="T82" fmla="*/ 780 w 849"/>
                <a:gd name="T83" fmla="*/ 1016 h 1093"/>
                <a:gd name="T84" fmla="*/ 775 w 849"/>
                <a:gd name="T85" fmla="*/ 1037 h 1093"/>
                <a:gd name="T86" fmla="*/ 765 w 849"/>
                <a:gd name="T87" fmla="*/ 1056 h 1093"/>
                <a:gd name="T88" fmla="*/ 752 w 849"/>
                <a:gd name="T89" fmla="*/ 1072 h 1093"/>
                <a:gd name="T90" fmla="*/ 735 w 849"/>
                <a:gd name="T91" fmla="*/ 1083 h 1093"/>
                <a:gd name="T92" fmla="*/ 715 w 849"/>
                <a:gd name="T93" fmla="*/ 1091 h 1093"/>
                <a:gd name="T94" fmla="*/ 693 w 849"/>
                <a:gd name="T95" fmla="*/ 1093 h 1093"/>
                <a:gd name="T96" fmla="*/ 63 w 849"/>
                <a:gd name="T97" fmla="*/ 1093 h 1093"/>
                <a:gd name="T98" fmla="*/ 43 w 849"/>
                <a:gd name="T99" fmla="*/ 1090 h 1093"/>
                <a:gd name="T100" fmla="*/ 25 w 849"/>
                <a:gd name="T101" fmla="*/ 1081 h 1093"/>
                <a:gd name="T102" fmla="*/ 12 w 849"/>
                <a:gd name="T103" fmla="*/ 1068 h 1093"/>
                <a:gd name="T104" fmla="*/ 3 w 849"/>
                <a:gd name="T105" fmla="*/ 1051 h 1093"/>
                <a:gd name="T106" fmla="*/ 0 w 849"/>
                <a:gd name="T107" fmla="*/ 1032 h 1093"/>
                <a:gd name="T108" fmla="*/ 2 w 849"/>
                <a:gd name="T109" fmla="*/ 1012 h 1093"/>
                <a:gd name="T110" fmla="*/ 106 w 849"/>
                <a:gd name="T111" fmla="*/ 74 h 1093"/>
                <a:gd name="T112" fmla="*/ 114 w 849"/>
                <a:gd name="T113" fmla="*/ 54 h 1093"/>
                <a:gd name="T114" fmla="*/ 127 w 849"/>
                <a:gd name="T115" fmla="*/ 36 h 1093"/>
                <a:gd name="T116" fmla="*/ 143 w 849"/>
                <a:gd name="T117" fmla="*/ 20 h 1093"/>
                <a:gd name="T118" fmla="*/ 162 w 849"/>
                <a:gd name="T119" fmla="*/ 9 h 1093"/>
                <a:gd name="T120" fmla="*/ 184 w 849"/>
                <a:gd name="T121" fmla="*/ 2 h 1093"/>
                <a:gd name="T122" fmla="*/ 206 w 849"/>
                <a:gd name="T123"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9" h="1093">
                  <a:moveTo>
                    <a:pt x="440" y="654"/>
                  </a:moveTo>
                  <a:lnTo>
                    <a:pt x="408" y="658"/>
                  </a:lnTo>
                  <a:lnTo>
                    <a:pt x="379" y="667"/>
                  </a:lnTo>
                  <a:lnTo>
                    <a:pt x="352" y="681"/>
                  </a:lnTo>
                  <a:lnTo>
                    <a:pt x="328" y="700"/>
                  </a:lnTo>
                  <a:lnTo>
                    <a:pt x="309" y="724"/>
                  </a:lnTo>
                  <a:lnTo>
                    <a:pt x="295" y="749"/>
                  </a:lnTo>
                  <a:lnTo>
                    <a:pt x="286" y="780"/>
                  </a:lnTo>
                  <a:lnTo>
                    <a:pt x="282" y="811"/>
                  </a:lnTo>
                  <a:lnTo>
                    <a:pt x="286" y="842"/>
                  </a:lnTo>
                  <a:lnTo>
                    <a:pt x="295" y="873"/>
                  </a:lnTo>
                  <a:lnTo>
                    <a:pt x="309" y="899"/>
                  </a:lnTo>
                  <a:lnTo>
                    <a:pt x="328" y="923"/>
                  </a:lnTo>
                  <a:lnTo>
                    <a:pt x="352" y="942"/>
                  </a:lnTo>
                  <a:lnTo>
                    <a:pt x="379" y="956"/>
                  </a:lnTo>
                  <a:lnTo>
                    <a:pt x="408" y="965"/>
                  </a:lnTo>
                  <a:lnTo>
                    <a:pt x="440" y="969"/>
                  </a:lnTo>
                  <a:lnTo>
                    <a:pt x="472" y="965"/>
                  </a:lnTo>
                  <a:lnTo>
                    <a:pt x="501" y="956"/>
                  </a:lnTo>
                  <a:lnTo>
                    <a:pt x="528" y="942"/>
                  </a:lnTo>
                  <a:lnTo>
                    <a:pt x="551" y="923"/>
                  </a:lnTo>
                  <a:lnTo>
                    <a:pt x="570" y="899"/>
                  </a:lnTo>
                  <a:lnTo>
                    <a:pt x="585" y="873"/>
                  </a:lnTo>
                  <a:lnTo>
                    <a:pt x="594" y="842"/>
                  </a:lnTo>
                  <a:lnTo>
                    <a:pt x="597" y="811"/>
                  </a:lnTo>
                  <a:lnTo>
                    <a:pt x="594" y="780"/>
                  </a:lnTo>
                  <a:lnTo>
                    <a:pt x="585" y="749"/>
                  </a:lnTo>
                  <a:lnTo>
                    <a:pt x="570" y="724"/>
                  </a:lnTo>
                  <a:lnTo>
                    <a:pt x="551" y="700"/>
                  </a:lnTo>
                  <a:lnTo>
                    <a:pt x="528" y="681"/>
                  </a:lnTo>
                  <a:lnTo>
                    <a:pt x="501" y="667"/>
                  </a:lnTo>
                  <a:lnTo>
                    <a:pt x="472" y="658"/>
                  </a:lnTo>
                  <a:lnTo>
                    <a:pt x="440" y="654"/>
                  </a:lnTo>
                  <a:close/>
                  <a:moveTo>
                    <a:pt x="206" y="0"/>
                  </a:moveTo>
                  <a:lnTo>
                    <a:pt x="775" y="28"/>
                  </a:lnTo>
                  <a:lnTo>
                    <a:pt x="796" y="32"/>
                  </a:lnTo>
                  <a:lnTo>
                    <a:pt x="814" y="41"/>
                  </a:lnTo>
                  <a:lnTo>
                    <a:pt x="830" y="55"/>
                  </a:lnTo>
                  <a:lnTo>
                    <a:pt x="841" y="72"/>
                  </a:lnTo>
                  <a:lnTo>
                    <a:pt x="848" y="91"/>
                  </a:lnTo>
                  <a:lnTo>
                    <a:pt x="849" y="112"/>
                  </a:lnTo>
                  <a:lnTo>
                    <a:pt x="780" y="1016"/>
                  </a:lnTo>
                  <a:lnTo>
                    <a:pt x="775" y="1037"/>
                  </a:lnTo>
                  <a:lnTo>
                    <a:pt x="765" y="1056"/>
                  </a:lnTo>
                  <a:lnTo>
                    <a:pt x="752" y="1072"/>
                  </a:lnTo>
                  <a:lnTo>
                    <a:pt x="735" y="1083"/>
                  </a:lnTo>
                  <a:lnTo>
                    <a:pt x="715" y="1091"/>
                  </a:lnTo>
                  <a:lnTo>
                    <a:pt x="693" y="1093"/>
                  </a:lnTo>
                  <a:lnTo>
                    <a:pt x="63" y="1093"/>
                  </a:lnTo>
                  <a:lnTo>
                    <a:pt x="43" y="1090"/>
                  </a:lnTo>
                  <a:lnTo>
                    <a:pt x="25" y="1081"/>
                  </a:lnTo>
                  <a:lnTo>
                    <a:pt x="12" y="1068"/>
                  </a:lnTo>
                  <a:lnTo>
                    <a:pt x="3" y="1051"/>
                  </a:lnTo>
                  <a:lnTo>
                    <a:pt x="0" y="1032"/>
                  </a:lnTo>
                  <a:lnTo>
                    <a:pt x="2" y="1012"/>
                  </a:lnTo>
                  <a:lnTo>
                    <a:pt x="106" y="74"/>
                  </a:lnTo>
                  <a:lnTo>
                    <a:pt x="114" y="54"/>
                  </a:lnTo>
                  <a:lnTo>
                    <a:pt x="127" y="36"/>
                  </a:lnTo>
                  <a:lnTo>
                    <a:pt x="143" y="20"/>
                  </a:lnTo>
                  <a:lnTo>
                    <a:pt x="162" y="9"/>
                  </a:lnTo>
                  <a:lnTo>
                    <a:pt x="184" y="2"/>
                  </a:lnTo>
                  <a:lnTo>
                    <a:pt x="206" y="0"/>
                  </a:lnTo>
                  <a:close/>
                </a:path>
              </a:pathLst>
            </a:custGeom>
            <a:grpFill/>
            <a:ln w="0">
              <a:noFill/>
              <a:prstDash val="solid"/>
              <a:round/>
            </a:ln>
          </p:spPr>
          <p:txBody>
            <a:bodyPr vert="horz" wrap="square" lIns="91440" tIns="45720" rIns="91440" bIns="45720" numCol="1" anchor="t" anchorCtr="0" compatLnSpc="1"/>
            <a:p>
              <a:endParaRPr lang="en-US">
                <a:latin typeface="Arial" panose="020B0604020202020204" pitchFamily="34" charset="0"/>
                <a:cs typeface="Arial" panose="020B0604020202020204" pitchFamily="34" charset="0"/>
              </a:endParaRPr>
            </a:p>
          </p:txBody>
        </p:sp>
      </p:grpSp>
      <p:sp>
        <p:nvSpPr>
          <p:cNvPr id="67" name="TextBox 69"/>
          <p:cNvSpPr txBox="1"/>
          <p:nvPr>
            <p:custDataLst>
              <p:tags r:id="rId54"/>
            </p:custDataLst>
          </p:nvPr>
        </p:nvSpPr>
        <p:spPr>
          <a:xfrm>
            <a:off x="8963047" y="3285836"/>
            <a:ext cx="2133820" cy="2122805"/>
          </a:xfrm>
          <a:prstGeom prst="rect">
            <a:avLst/>
          </a:prstGeom>
          <a:noFill/>
        </p:spPr>
        <p:txBody>
          <a:bodyPr wrap="square" rtlCol="0">
            <a:spAutoFit/>
          </a:bodyPr>
          <a:p>
            <a:r>
              <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rPr>
              <a:t>Python supports object-oriented programming, facilitating code reuse and modular</a:t>
            </a:r>
            <a:r>
              <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rPr>
              <a:t> </a:t>
            </a:r>
            <a:r>
              <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rPr>
              <a:t>design</a:t>
            </a:r>
            <a:r>
              <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rPr>
              <a:t>.</a:t>
            </a:r>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68" name="TextBox 70"/>
          <p:cNvSpPr txBox="1"/>
          <p:nvPr>
            <p:custDataLst>
              <p:tags r:id="rId55"/>
            </p:custDataLst>
          </p:nvPr>
        </p:nvSpPr>
        <p:spPr>
          <a:xfrm>
            <a:off x="7245650" y="2306971"/>
            <a:ext cx="2133820" cy="645160"/>
          </a:xfrm>
          <a:prstGeom prst="rect">
            <a:avLst/>
          </a:prstGeom>
          <a:noFill/>
        </p:spPr>
        <p:txBody>
          <a:bodyPr wrap="square" rtlCol="0">
            <a:spAutoFit/>
          </a:bodyPr>
          <a:p>
            <a:r>
              <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rPr>
              <a:t>It enabling rapid development on Web Applications</a:t>
            </a:r>
            <a:endPar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69" name="TextBox 71"/>
          <p:cNvSpPr txBox="1"/>
          <p:nvPr>
            <p:custDataLst>
              <p:tags r:id="rId56"/>
            </p:custDataLst>
          </p:nvPr>
        </p:nvSpPr>
        <p:spPr>
          <a:xfrm>
            <a:off x="4861825" y="1803944"/>
            <a:ext cx="2133820" cy="460375"/>
          </a:xfrm>
          <a:prstGeom prst="rect">
            <a:avLst/>
          </a:prstGeom>
          <a:noFill/>
        </p:spPr>
        <p:txBody>
          <a:bodyPr wrap="square" rtlCol="0">
            <a:spAutoFit/>
          </a:bodyPr>
          <a:p>
            <a:r>
              <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rPr>
              <a:t>Variable types are determined at runtime.</a:t>
            </a:r>
            <a:endPar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70" name="TextBox 72"/>
          <p:cNvSpPr txBox="1"/>
          <p:nvPr>
            <p:custDataLst>
              <p:tags r:id="rId57"/>
            </p:custDataLst>
          </p:nvPr>
        </p:nvSpPr>
        <p:spPr>
          <a:xfrm>
            <a:off x="1895963" y="2130518"/>
            <a:ext cx="2133820" cy="1876425"/>
          </a:xfrm>
          <a:prstGeom prst="rect">
            <a:avLst/>
          </a:prstGeom>
          <a:noFill/>
        </p:spPr>
        <p:txBody>
          <a:bodyPr wrap="square" rtlCol="0">
            <a:spAutoFit/>
          </a:bodyPr>
          <a:p>
            <a:pPr algn="r"/>
            <a:r>
              <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rPr>
              <a:t>Cross-platform capability allows it to run Code on various operating systems.</a:t>
            </a:r>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r"/>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r"/>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r"/>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r"/>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a:p>
            <a:pPr algn="r"/>
            <a:endPar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71" name="TextBox 86"/>
          <p:cNvSpPr txBox="1"/>
          <p:nvPr>
            <p:custDataLst>
              <p:tags r:id="rId58"/>
            </p:custDataLst>
          </p:nvPr>
        </p:nvSpPr>
        <p:spPr>
          <a:xfrm>
            <a:off x="514431" y="3393197"/>
            <a:ext cx="2133820" cy="645160"/>
          </a:xfrm>
          <a:prstGeom prst="rect">
            <a:avLst/>
          </a:prstGeom>
          <a:noFill/>
        </p:spPr>
        <p:txBody>
          <a:bodyPr wrap="square" rtlCol="0">
            <a:spAutoFit/>
          </a:bodyPr>
          <a:p>
            <a:pPr algn="r"/>
            <a:r>
              <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rPr>
              <a:t>Converting High Level Language to Lower Level Language</a:t>
            </a:r>
            <a:endPar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72" name="TextBox 87"/>
          <p:cNvSpPr txBox="1"/>
          <p:nvPr>
            <p:custDataLst>
              <p:tags r:id="rId59"/>
            </p:custDataLst>
          </p:nvPr>
        </p:nvSpPr>
        <p:spPr>
          <a:xfrm>
            <a:off x="11490" y="5180173"/>
            <a:ext cx="2133820" cy="706755"/>
          </a:xfrm>
          <a:prstGeom prst="rect">
            <a:avLst/>
          </a:prstGeom>
          <a:noFill/>
        </p:spPr>
        <p:txBody>
          <a:bodyPr wrap="square" rtlCol="0">
            <a:spAutoFit/>
          </a:bodyPr>
          <a:p>
            <a:pPr algn="r"/>
            <a:r>
              <a:rPr lang="en-US" sz="1600" kern="0" dirty="0">
                <a:solidFill>
                  <a:schemeClr val="bg1"/>
                </a:solidFill>
                <a:latin typeface="Microsoft YaHei UI" panose="020B0503020204020204" charset="-122"/>
                <a:ea typeface="Microsoft YaHei UI" panose="020B0503020204020204" charset="-122"/>
                <a:cs typeface="Arial" panose="020B0604020202020204" pitchFamily="34" charset="0"/>
              </a:rPr>
              <a:t> M</a:t>
            </a:r>
            <a:r>
              <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rPr>
              <a:t>ake it easy to write, understand, and maintain code</a:t>
            </a:r>
            <a:endPar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sp>
        <p:nvSpPr>
          <p:cNvPr id="73" name="TextBox 113"/>
          <p:cNvSpPr txBox="1"/>
          <p:nvPr>
            <p:custDataLst>
              <p:tags r:id="rId60"/>
            </p:custDataLst>
          </p:nvPr>
        </p:nvSpPr>
        <p:spPr>
          <a:xfrm>
            <a:off x="9935230" y="5029642"/>
            <a:ext cx="2133820" cy="829945"/>
          </a:xfrm>
          <a:prstGeom prst="rect">
            <a:avLst/>
          </a:prstGeom>
          <a:noFill/>
        </p:spPr>
        <p:txBody>
          <a:bodyPr wrap="square" rtlCol="0">
            <a:spAutoFit/>
          </a:bodyPr>
          <a:p>
            <a:r>
              <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rPr>
              <a:t>Python is free and open-source, making it accessible and customizable for everyone.</a:t>
            </a:r>
            <a:endParaRPr lang="en-US" sz="1200" kern="0" dirty="0">
              <a:solidFill>
                <a:schemeClr val="bg1"/>
              </a:solidFill>
              <a:latin typeface="Microsoft YaHei UI" panose="020B0503020204020204" charset="-122"/>
              <a:ea typeface="Microsoft YaHei UI" panose="020B0503020204020204" charset="-122"/>
              <a:cs typeface="Arial" panose="020B0604020202020204" pitchFamily="34" charset="0"/>
            </a:endParaRPr>
          </a:p>
        </p:txBody>
      </p:sp>
      <p:grpSp>
        <p:nvGrpSpPr>
          <p:cNvPr id="15" name="Group 14"/>
          <p:cNvGrpSpPr/>
          <p:nvPr/>
        </p:nvGrpSpPr>
        <p:grpSpPr>
          <a:xfrm>
            <a:off x="172720" y="216535"/>
            <a:ext cx="3754120" cy="724535"/>
            <a:chOff x="272" y="341"/>
            <a:chExt cx="5912" cy="1141"/>
          </a:xfrm>
        </p:grpSpPr>
        <p:sp>
          <p:nvSpPr>
            <p:cNvPr id="16" name="Rectangles 15"/>
            <p:cNvSpPr/>
            <p:nvPr>
              <p:custDataLst>
                <p:tags r:id="rId61"/>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custDataLst>
                <p:tags r:id="rId62"/>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ectangles 55"/>
            <p:cNvSpPr/>
            <p:nvPr>
              <p:custDataLst>
                <p:tags r:id="rId63"/>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4" name="Rectangles 73"/>
            <p:cNvSpPr/>
            <p:nvPr>
              <p:custDataLst>
                <p:tags r:id="rId64"/>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5" name="Text Box 74"/>
            <p:cNvSpPr txBox="1"/>
            <p:nvPr>
              <p:custDataLst>
                <p:tags r:id="rId65"/>
              </p:custDataLst>
            </p:nvPr>
          </p:nvSpPr>
          <p:spPr>
            <a:xfrm>
              <a:off x="272" y="341"/>
              <a:ext cx="5912"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FEATURES</a:t>
              </a:r>
              <a:endPar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endParaRPr>
            </a:p>
            <a:p>
              <a:pPr algn="l"/>
              <a:endParaRPr lang="en-US" sz="3200"/>
            </a:p>
          </p:txBody>
        </p:sp>
      </p:grpSp>
      <p:pic>
        <p:nvPicPr>
          <p:cNvPr id="76" name="Content Placeholder 2" descr="image (1)"/>
          <p:cNvPicPr>
            <a:picLocks noChangeAspect="1"/>
          </p:cNvPicPr>
          <p:nvPr>
            <p:custDataLst>
              <p:tags r:id="rId66"/>
            </p:custDataLst>
          </p:nvPr>
        </p:nvPicPr>
        <p:blipFill>
          <a:blip r:embed="rId67"/>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5" name="Group 4"/>
          <p:cNvGrpSpPr/>
          <p:nvPr/>
        </p:nvGrpSpPr>
        <p:grpSpPr>
          <a:xfrm>
            <a:off x="172720" y="216535"/>
            <a:ext cx="5847080" cy="725170"/>
            <a:chOff x="272" y="341"/>
            <a:chExt cx="9208" cy="1142"/>
          </a:xfrm>
        </p:grpSpPr>
        <p:sp>
          <p:nvSpPr>
            <p:cNvPr id="6" name="Rectangles 5"/>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6"/>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PACKAGES</a:t>
              </a:r>
              <a:endParaRPr lang="en-US" sz="3200"/>
            </a:p>
          </p:txBody>
        </p:sp>
      </p:grpSp>
      <p:sp>
        <p:nvSpPr>
          <p:cNvPr id="26" name="Rectangles 25"/>
          <p:cNvSpPr/>
          <p:nvPr>
            <p:custDataLst>
              <p:tags r:id="rId7"/>
            </p:custDataLst>
          </p:nvPr>
        </p:nvSpPr>
        <p:spPr>
          <a:xfrm>
            <a:off x="274320" y="965200"/>
            <a:ext cx="5821045"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PACKAGES:</a:t>
            </a:r>
            <a:endPar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20000"/>
              </a:lnSpc>
            </a:pPr>
            <a:r>
              <a:rPr lang="en-US" sz="1300" b="1">
                <a:solidFill>
                  <a:srgbClr val="FA005A"/>
                </a:solidFill>
                <a:latin typeface="Microsoft YaHei UI" panose="020B0503020204020204" charset="-122"/>
                <a:ea typeface="Microsoft YaHei UI" panose="020B0503020204020204" charset="-122"/>
                <a:sym typeface="+mn-ea"/>
              </a:rPr>
              <a:t>Definitio</a:t>
            </a:r>
            <a:r>
              <a:rPr lang="en-US" sz="1300" b="1">
                <a:solidFill>
                  <a:srgbClr val="FA005A"/>
                </a:solidFill>
                <a:latin typeface="Microsoft YaHei UI" panose="020B0503020204020204" charset="-122"/>
                <a:ea typeface="Microsoft YaHei UI" panose="020B0503020204020204" charset="-122"/>
                <a:sym typeface="+mn-ea"/>
              </a:rPr>
              <a:t>n:</a:t>
            </a:r>
            <a:r>
              <a:rPr lang="en-US" sz="1300">
                <a:solidFill>
                  <a:srgbClr val="FA005A"/>
                </a:solidFill>
                <a:latin typeface="Microsoft YaHei UI" panose="020B0503020204020204" charset="-122"/>
                <a:ea typeface="Microsoft YaHei UI" panose="020B0503020204020204" charset="-122"/>
                <a:sym typeface="+mn-ea"/>
              </a:rPr>
              <a:t> </a:t>
            </a:r>
            <a:r>
              <a:rPr lang="en-US" sz="1300">
                <a:latin typeface="Microsoft YaHei UI" panose="020B0503020204020204" charset="-122"/>
                <a:ea typeface="Microsoft YaHei UI" panose="020B0503020204020204" charset="-122"/>
                <a:sym typeface="+mn-ea"/>
              </a:rPr>
              <a:t>A Python package is a directory that contains multiple Python modules and an __init__.py file. This file can be empty but signifies that the directory should be treated as a package.</a:t>
            </a:r>
            <a:endParaRPr lang="en-US" sz="1300">
              <a:latin typeface="Microsoft YaHei UI" panose="020B0503020204020204" charset="-122"/>
              <a:ea typeface="Microsoft YaHei UI" panose="020B0503020204020204" charset="-122"/>
              <a:sym typeface="+mn-ea"/>
            </a:endParaRPr>
          </a:p>
          <a:p>
            <a:pPr algn="l">
              <a:lnSpc>
                <a:spcPct val="120000"/>
              </a:lnSpc>
            </a:pPr>
            <a:r>
              <a:rPr lang="en-US" sz="1300" b="1">
                <a:solidFill>
                  <a:srgbClr val="FA005A"/>
                </a:solidFill>
                <a:latin typeface="Microsoft YaHei UI" panose="020B0503020204020204" charset="-122"/>
                <a:ea typeface="Microsoft YaHei UI" panose="020B0503020204020204" charset="-122"/>
                <a:sym typeface="+mn-ea"/>
              </a:rPr>
              <a:t>Purpose:</a:t>
            </a:r>
            <a:r>
              <a:rPr lang="en-US" sz="1300">
                <a:latin typeface="Microsoft YaHei UI" panose="020B0503020204020204" charset="-122"/>
                <a:ea typeface="Microsoft YaHei UI" panose="020B0503020204020204" charset="-122"/>
                <a:sym typeface="+mn-ea"/>
              </a:rPr>
              <a:t> Packages help organize related modules and facilitate code reuse and distribution. They allow developers to group related functionalities together.</a:t>
            </a:r>
            <a:endParaRPr lang="en-US" sz="1300">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COMMON PACKAGES:</a:t>
            </a:r>
            <a:endParaRPr lang="en-US"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10000"/>
              </a:lnSpc>
            </a:pPr>
            <a:r>
              <a:rPr lang="en-US" sz="1300" b="1" dirty="0">
                <a:solidFill>
                  <a:srgbClr val="FA005A"/>
                </a:solidFill>
                <a:latin typeface="Microsoft YaHei UI" panose="020B0503020204020204" charset="-122"/>
                <a:ea typeface="Microsoft YaHei UI" panose="020B0503020204020204" charset="-122"/>
                <a:sym typeface="+mn-ea"/>
              </a:rPr>
              <a:t>Standard Library Packages:</a:t>
            </a:r>
            <a:r>
              <a:rPr lang="en-US" sz="1300" dirty="0">
                <a:solidFill>
                  <a:schemeClr val="bg1"/>
                </a:solidFill>
                <a:latin typeface="Microsoft YaHei UI" panose="020B0503020204020204" charset="-122"/>
                <a:ea typeface="Microsoft YaHei UI" panose="020B0503020204020204" charset="-122"/>
                <a:sym typeface="+mn-ea"/>
              </a:rPr>
              <a:t> Includes built-in packages like math, os, and sys.</a:t>
            </a:r>
            <a:endParaRPr lang="en-US" sz="1300" dirty="0">
              <a:solidFill>
                <a:schemeClr val="bg1"/>
              </a:solidFill>
              <a:latin typeface="Microsoft YaHei UI" panose="020B0503020204020204" charset="-122"/>
              <a:ea typeface="Microsoft YaHei UI" panose="020B0503020204020204" charset="-122"/>
              <a:sym typeface="+mn-ea"/>
            </a:endParaRPr>
          </a:p>
          <a:p>
            <a:pPr algn="l">
              <a:lnSpc>
                <a:spcPct val="110000"/>
              </a:lnSpc>
            </a:pPr>
            <a:r>
              <a:rPr lang="en-US" sz="1300" b="1" dirty="0">
                <a:solidFill>
                  <a:srgbClr val="FA005A"/>
                </a:solidFill>
                <a:latin typeface="Microsoft YaHei UI" panose="020B0503020204020204" charset="-122"/>
                <a:ea typeface="Microsoft YaHei UI" panose="020B0503020204020204" charset="-122"/>
                <a:sym typeface="+mn-ea"/>
              </a:rPr>
              <a:t>Third-Party Packages:</a:t>
            </a:r>
            <a:r>
              <a:rPr lang="en-US" sz="1300" dirty="0">
                <a:solidFill>
                  <a:schemeClr val="bg1"/>
                </a:solidFill>
                <a:latin typeface="Microsoft YaHei UI" panose="020B0503020204020204" charset="-122"/>
                <a:ea typeface="Microsoft YaHei UI" panose="020B0503020204020204" charset="-122"/>
                <a:sym typeface="+mn-ea"/>
              </a:rPr>
              <a:t> Installed via pip, such as requests, numpy, and pandas.</a:t>
            </a:r>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pic>
        <p:nvPicPr>
          <p:cNvPr id="7" name="Picture 6" descr="1"/>
          <p:cNvPicPr>
            <a:picLocks noChangeAspect="1"/>
          </p:cNvPicPr>
          <p:nvPr/>
        </p:nvPicPr>
        <p:blipFill>
          <a:blip r:embed="rId8"/>
          <a:srcRect l="11614" r="11150"/>
          <a:stretch>
            <a:fillRect/>
          </a:stretch>
        </p:blipFill>
        <p:spPr>
          <a:xfrm>
            <a:off x="6318250" y="965835"/>
            <a:ext cx="5668645" cy="5668010"/>
          </a:xfrm>
          <a:prstGeom prst="rect">
            <a:avLst/>
          </a:prstGeom>
          <a:solidFill>
            <a:srgbClr val="FFF5E7"/>
          </a:solidFill>
        </p:spPr>
      </p:pic>
      <p:pic>
        <p:nvPicPr>
          <p:cNvPr id="34" name="Content Placeholder 2" descr="image (1)"/>
          <p:cNvPicPr>
            <a:picLocks noChangeAspect="1"/>
          </p:cNvPicPr>
          <p:nvPr>
            <p:custDataLst>
              <p:tags r:id="rId9"/>
            </p:custDataLst>
          </p:nvPr>
        </p:nvPicPr>
        <p:blipFill>
          <a:blip r:embed="rId10"/>
          <a:srcRect b="26416"/>
          <a:stretch>
            <a:fillRect/>
          </a:stretch>
        </p:blipFill>
        <p:spPr>
          <a:xfrm>
            <a:off x="10809605" y="6321425"/>
            <a:ext cx="1312545" cy="444500"/>
          </a:xfrm>
          <a:prstGeom prst="rect">
            <a:avLst/>
          </a:prstGeom>
        </p:spPr>
      </p:pic>
      <p:sp>
        <p:nvSpPr>
          <p:cNvPr id="10" name="Flowchart: Alternate Process 9"/>
          <p:cNvSpPr/>
          <p:nvPr>
            <p:custDataLst>
              <p:tags r:id="rId11"/>
            </p:custDataLst>
          </p:nvPr>
        </p:nvSpPr>
        <p:spPr>
          <a:xfrm>
            <a:off x="659765" y="2941320"/>
            <a:ext cx="4987925" cy="1806575"/>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import </a:t>
            </a:r>
            <a:r>
              <a:rPr lang="en-US" sz="1200" b="1">
                <a:solidFill>
                  <a:srgbClr val="92D050"/>
                </a:solidFill>
                <a:latin typeface="Microsoft YaHei UI" panose="020B0503020204020204" charset="-122"/>
                <a:ea typeface="Microsoft YaHei UI" panose="020B0503020204020204" charset="-122"/>
                <a:sym typeface="+mn-ea"/>
              </a:rPr>
              <a:t>math</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result = </a:t>
            </a:r>
            <a:r>
              <a:rPr lang="en-US" sz="1200" b="1">
                <a:solidFill>
                  <a:srgbClr val="92D050"/>
                </a:solidFill>
                <a:latin typeface="Microsoft YaHei UI" panose="020B0503020204020204" charset="-122"/>
                <a:ea typeface="Microsoft YaHei UI" panose="020B0503020204020204" charset="-122"/>
                <a:sym typeface="+mn-ea"/>
              </a:rPr>
              <a:t>math</a:t>
            </a:r>
            <a:r>
              <a:rPr lang="en-US" sz="1200" b="1">
                <a:latin typeface="Microsoft YaHei UI" panose="020B0503020204020204" charset="-122"/>
                <a:ea typeface="Microsoft YaHei UI" panose="020B0503020204020204" charset="-122"/>
                <a:sym typeface="+mn-ea"/>
              </a:rPr>
              <a:t>.</a:t>
            </a:r>
            <a:r>
              <a:rPr lang="en-US" sz="1200" b="1">
                <a:solidFill>
                  <a:srgbClr val="FFFF00"/>
                </a:solidFill>
                <a:latin typeface="Microsoft YaHei UI" panose="020B0503020204020204" charset="-122"/>
                <a:ea typeface="Microsoft YaHei UI" panose="020B0503020204020204" charset="-122"/>
                <a:sym typeface="+mn-ea"/>
              </a:rPr>
              <a:t>sqrt</a:t>
            </a:r>
            <a:r>
              <a:rPr lang="en-US" sz="1200" b="1">
                <a:latin typeface="Microsoft YaHei UI" panose="020B0503020204020204" charset="-122"/>
                <a:ea typeface="Microsoft YaHei UI" panose="020B0503020204020204" charset="-122"/>
                <a:sym typeface="+mn-ea"/>
              </a:rPr>
              <a:t>(</a:t>
            </a:r>
            <a:r>
              <a:rPr lang="en-US" sz="1200" b="1">
                <a:solidFill>
                  <a:srgbClr val="0070C0"/>
                </a:solidFill>
                <a:latin typeface="Microsoft YaHei UI" panose="020B0503020204020204" charset="-122"/>
                <a:ea typeface="Microsoft YaHei UI" panose="020B0503020204020204" charset="-122"/>
                <a:sym typeface="+mn-ea"/>
              </a:rPr>
              <a:t>25</a:t>
            </a:r>
            <a:r>
              <a:rPr lang="en-US" sz="1200" b="1">
                <a:latin typeface="Microsoft YaHei UI" panose="020B0503020204020204" charset="-122"/>
                <a:ea typeface="Microsoft YaHei UI" panose="020B0503020204020204" charset="-122"/>
                <a:sym typeface="+mn-ea"/>
              </a:rPr>
              <a: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(result)  </a:t>
            </a:r>
            <a:r>
              <a:rPr lang="en-US" sz="1200" b="1">
                <a:solidFill>
                  <a:schemeClr val="bg1">
                    <a:lumMod val="75000"/>
                  </a:schemeClr>
                </a:solidFill>
                <a:latin typeface="Microsoft YaHei UI" panose="020B0503020204020204" charset="-122"/>
                <a:ea typeface="Microsoft YaHei UI" panose="020B0503020204020204" charset="-122"/>
                <a:sym typeface="+mn-ea"/>
              </a:rPr>
              <a:t># Output: 5.0</a:t>
            </a:r>
            <a:endParaRPr lang="en-US" sz="1200" b="1">
              <a:solidFill>
                <a:schemeClr val="bg1">
                  <a:lumMod val="75000"/>
                </a:schemeClr>
              </a:solidFill>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latin typeface="Microsoft YaHei UI" panose="020B0503020204020204" charset="-122"/>
                <a:ea typeface="Microsoft YaHei UI" panose="020B0503020204020204" charset="-122"/>
                <a:sym typeface="+mn-ea"/>
              </a:rPr>
              <a:t>result = </a:t>
            </a:r>
            <a:r>
              <a:rPr lang="en-US" sz="1200" b="1">
                <a:solidFill>
                  <a:srgbClr val="92D050"/>
                </a:solidFill>
                <a:latin typeface="Microsoft YaHei UI" panose="020B0503020204020204" charset="-122"/>
                <a:ea typeface="Microsoft YaHei UI" panose="020B0503020204020204" charset="-122"/>
                <a:sym typeface="+mn-ea"/>
              </a:rPr>
              <a:t>math</a:t>
            </a:r>
            <a:r>
              <a:rPr lang="en-US" sz="1200" b="1">
                <a:latin typeface="Microsoft YaHei UI" panose="020B0503020204020204" charset="-122"/>
                <a:ea typeface="Microsoft YaHei UI" panose="020B0503020204020204" charset="-122"/>
                <a:sym typeface="+mn-ea"/>
              </a:rPr>
              <a:t>.pi</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FFF00"/>
                </a:solidFill>
                <a:latin typeface="Microsoft YaHei UI" panose="020B0503020204020204" charset="-122"/>
                <a:ea typeface="Microsoft YaHei UI" panose="020B0503020204020204" charset="-122"/>
                <a:sym typeface="+mn-ea"/>
              </a:rPr>
              <a:t>print</a:t>
            </a:r>
            <a:r>
              <a:rPr lang="en-US" sz="1200" b="1">
                <a:latin typeface="Microsoft YaHei UI" panose="020B0503020204020204" charset="-122"/>
                <a:ea typeface="Microsoft YaHei UI" panose="020B0503020204020204" charset="-122"/>
                <a:sym typeface="+mn-ea"/>
              </a:rPr>
              <a:t>(result)  </a:t>
            </a:r>
            <a:r>
              <a:rPr lang="en-US" sz="1200" b="1">
                <a:solidFill>
                  <a:schemeClr val="bg1">
                    <a:lumMod val="75000"/>
                  </a:schemeClr>
                </a:solidFill>
                <a:latin typeface="Microsoft YaHei UI" panose="020B0503020204020204" charset="-122"/>
                <a:ea typeface="Microsoft YaHei UI" panose="020B0503020204020204" charset="-122"/>
                <a:sym typeface="+mn-ea"/>
              </a:rPr>
              <a:t># Output: 3.141592653589793</a:t>
            </a:r>
            <a:endParaRPr lang="en-US" sz="1200" b="1">
              <a:latin typeface="Microsoft YaHei UI" panose="020B0503020204020204" charset="-122"/>
              <a:ea typeface="Microsoft YaHei UI" panose="020B0503020204020204" charset="-122"/>
              <a:sym typeface="+mn-ea"/>
            </a:endParaRPr>
          </a:p>
          <a:p>
            <a:pPr algn="l">
              <a:lnSpc>
                <a:spcPct val="120000"/>
              </a:lnSpc>
            </a:pPr>
            <a:endParaRPr lang="en-US" sz="1200" b="1">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grpSp>
        <p:nvGrpSpPr>
          <p:cNvPr id="5" name="Group 4"/>
          <p:cNvGrpSpPr/>
          <p:nvPr/>
        </p:nvGrpSpPr>
        <p:grpSpPr>
          <a:xfrm>
            <a:off x="172720" y="216535"/>
            <a:ext cx="5847080" cy="725170"/>
            <a:chOff x="272" y="341"/>
            <a:chExt cx="9208" cy="1142"/>
          </a:xfrm>
        </p:grpSpPr>
        <p:sp>
          <p:nvSpPr>
            <p:cNvPr id="6" name="Rectangles 5"/>
            <p:cNvSpPr/>
            <p:nvPr>
              <p:custDataLst>
                <p:tags r:id="rId2"/>
              </p:custDataLst>
            </p:nvPr>
          </p:nvSpPr>
          <p:spPr>
            <a:xfrm>
              <a:off x="4450" y="1160"/>
              <a:ext cx="932"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custDataLst>
                <p:tags r:id="rId3"/>
              </p:custDataLst>
            </p:nvPr>
          </p:nvSpPr>
          <p:spPr>
            <a:xfrm>
              <a:off x="5489" y="1160"/>
              <a:ext cx="540" cy="323"/>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custDataLst>
                <p:tags r:id="rId4"/>
              </p:custDataLst>
            </p:nvPr>
          </p:nvSpPr>
          <p:spPr>
            <a:xfrm>
              <a:off x="1039" y="1160"/>
              <a:ext cx="3304" cy="32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5" name="Rectangles 54"/>
            <p:cNvSpPr/>
            <p:nvPr>
              <p:custDataLst>
                <p:tags r:id="rId5"/>
              </p:custDataLst>
            </p:nvPr>
          </p:nvSpPr>
          <p:spPr>
            <a:xfrm>
              <a:off x="432" y="1160"/>
              <a:ext cx="459" cy="322"/>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7" name="Text Box 56"/>
            <p:cNvSpPr txBox="1"/>
            <p:nvPr>
              <p:custDataLst>
                <p:tags r:id="rId6"/>
              </p:custDataLst>
            </p:nvPr>
          </p:nvSpPr>
          <p:spPr>
            <a:xfrm>
              <a:off x="272" y="341"/>
              <a:ext cx="9208" cy="904"/>
            </a:xfrm>
            <a:prstGeom prst="rect">
              <a:avLst/>
            </a:prstGeom>
            <a:noFill/>
          </p:spPr>
          <p:txBody>
            <a:bodyPr wrap="square" rtlCol="0" anchor="t" anchorCtr="0">
              <a:noAutofit/>
            </a:bodyPr>
            <a:p>
              <a:pPr algn="l"/>
              <a:r>
                <a:rPr lang="en-US" sz="3200" b="0" dirty="0">
                  <a:gradFill>
                    <a:gsLst>
                      <a:gs pos="21000">
                        <a:srgbClr val="0070C0"/>
                      </a:gs>
                      <a:gs pos="53000">
                        <a:srgbClr val="0090D8">
                          <a:alpha val="100000"/>
                        </a:srgbClr>
                      </a:gs>
                      <a:gs pos="93000">
                        <a:srgbClr val="00B0F0">
                          <a:alpha val="81000"/>
                        </a:srgbClr>
                      </a:gs>
                    </a:gsLst>
                    <a:path path="rect">
                      <a:fillToRect l="50000" t="50000" r="50000" b="50000"/>
                    </a:path>
                    <a:tileRect/>
                  </a:gradFill>
                  <a:effectLst>
                    <a:innerShdw blurRad="63500" dist="50800" dir="13500000">
                      <a:srgbClr val="000000">
                        <a:alpha val="50000"/>
                      </a:srgbClr>
                    </a:innerShdw>
                  </a:effectLst>
                  <a:latin typeface="Arial Black" panose="020B0A04020102020204" pitchFamily="34" charset="0"/>
                </a:rPr>
                <a:t>PACKAGE INSTALLER</a:t>
              </a:r>
              <a:endParaRPr lang="en-US" sz="3200"/>
            </a:p>
          </p:txBody>
        </p:sp>
      </p:grpSp>
      <p:sp>
        <p:nvSpPr>
          <p:cNvPr id="26" name="Rectangles 25"/>
          <p:cNvSpPr/>
          <p:nvPr>
            <p:custDataLst>
              <p:tags r:id="rId7"/>
            </p:custDataLst>
          </p:nvPr>
        </p:nvSpPr>
        <p:spPr>
          <a:xfrm>
            <a:off x="274320" y="965200"/>
            <a:ext cx="6054725" cy="566928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20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rPr>
              <a:t>PACKAGE INSTALLER:</a:t>
            </a:r>
            <a:endParaRPr lang="en-US" b="1" dirty="0">
              <a:solidFill>
                <a:srgbClr val="FA005A"/>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lnSpc>
                <a:spcPct val="120000"/>
              </a:lnSpc>
            </a:pPr>
            <a:r>
              <a:rPr lang="en-US" sz="1300" b="1">
                <a:solidFill>
                  <a:srgbClr val="FA005A"/>
                </a:solidFill>
                <a:latin typeface="Microsoft YaHei UI" panose="020B0503020204020204" charset="-122"/>
                <a:ea typeface="Microsoft YaHei UI" panose="020B0503020204020204" charset="-122"/>
                <a:sym typeface="+mn-ea"/>
              </a:rPr>
              <a:t>Definition: </a:t>
            </a:r>
            <a:r>
              <a:rPr lang="en-US" sz="1300">
                <a:latin typeface="Microsoft YaHei UI" panose="020B0503020204020204" charset="-122"/>
                <a:ea typeface="Microsoft YaHei UI" panose="020B0503020204020204" charset="-122"/>
                <a:sym typeface="+mn-ea"/>
              </a:rPr>
              <a:t>pip is a command-line tool that simplifies the process of installing, upgrading, and managing Python packages and their dependencies.</a:t>
            </a:r>
            <a:endParaRPr lang="en-US" sz="1300">
              <a:latin typeface="Microsoft YaHei UI" panose="020B0503020204020204" charset="-122"/>
              <a:ea typeface="Microsoft YaHei UI" panose="020B0503020204020204" charset="-122"/>
              <a:sym typeface="+mn-ea"/>
            </a:endParaRPr>
          </a:p>
          <a:p>
            <a:pPr algn="l">
              <a:lnSpc>
                <a:spcPct val="120000"/>
              </a:lnSpc>
            </a:pPr>
            <a:r>
              <a:rPr lang="en-US" sz="1300" b="1">
                <a:solidFill>
                  <a:srgbClr val="FA005A"/>
                </a:solidFill>
                <a:latin typeface="Microsoft YaHei UI" panose="020B0503020204020204" charset="-122"/>
                <a:ea typeface="Microsoft YaHei UI" panose="020B0503020204020204" charset="-122"/>
                <a:sym typeface="+mn-ea"/>
              </a:rPr>
              <a:t>Purpose: </a:t>
            </a:r>
            <a:r>
              <a:rPr lang="en-US" sz="1300">
                <a:latin typeface="Microsoft YaHei UI" panose="020B0503020204020204" charset="-122"/>
                <a:ea typeface="Microsoft YaHei UI" panose="020B0503020204020204" charset="-122"/>
                <a:sym typeface="+mn-ea"/>
              </a:rPr>
              <a:t>It helps in easily adding external libraries and tools to your Python environment, which can be used for various tasks such as web development, data analysis, and more.</a:t>
            </a:r>
            <a:endParaRPr lang="en-US" sz="1300">
              <a:latin typeface="Microsoft YaHei UI" panose="020B0503020204020204" charset="-122"/>
              <a:ea typeface="Microsoft YaHei UI" panose="020B0503020204020204" charset="-122"/>
              <a:sym typeface="+mn-ea"/>
            </a:endParaRPr>
          </a:p>
          <a:p>
            <a:pPr algn="l">
              <a:lnSpc>
                <a:spcPct val="120000"/>
              </a:lnSpc>
            </a:pPr>
            <a:endParaRPr lang="en-US" sz="1300">
              <a:latin typeface="Microsoft YaHei UI" panose="020B0503020204020204" charset="-122"/>
              <a:ea typeface="Microsoft YaHei UI" panose="020B0503020204020204" charset="-122"/>
              <a:sym typeface="+mn-ea"/>
            </a:endParaRPr>
          </a:p>
          <a:p>
            <a:pPr algn="l">
              <a:lnSpc>
                <a:spcPct val="120000"/>
              </a:lnSpc>
            </a:pPr>
            <a:r>
              <a:rPr lang="en-US" sz="1500" b="1">
                <a:solidFill>
                  <a:srgbClr val="FA005A"/>
                </a:solidFill>
                <a:latin typeface="Microsoft YaHei UI" panose="020B0503020204020204" charset="-122"/>
                <a:ea typeface="Microsoft YaHei UI" panose="020B0503020204020204" charset="-122"/>
                <a:sym typeface="+mn-ea"/>
              </a:rPr>
              <a:t>Creating a Package</a:t>
            </a:r>
            <a:endParaRPr lang="en-US" sz="1500" b="1">
              <a:solidFill>
                <a:srgbClr val="FA005A"/>
              </a:solidFill>
              <a:latin typeface="Microsoft YaHei UI" panose="020B0503020204020204" charset="-122"/>
              <a:ea typeface="Microsoft YaHei UI" panose="020B0503020204020204" charset="-122"/>
              <a:sym typeface="+mn-ea"/>
            </a:endParaRPr>
          </a:p>
          <a:p>
            <a:pPr algn="l">
              <a:lnSpc>
                <a:spcPct val="120000"/>
              </a:lnSpc>
            </a:pPr>
            <a:r>
              <a:rPr lang="en-US" sz="1300">
                <a:latin typeface="Microsoft YaHei UI" panose="020B0503020204020204" charset="-122"/>
                <a:ea typeface="Microsoft YaHei UI" panose="020B0503020204020204" charset="-122"/>
                <a:sym typeface="+mn-ea"/>
              </a:rPr>
              <a:t>To create a package, follow these steps:</a:t>
            </a:r>
            <a:endParaRPr lang="en-US" sz="1300">
              <a:latin typeface="Microsoft YaHei UI" panose="020B0503020204020204" charset="-122"/>
              <a:ea typeface="Microsoft YaHei UI" panose="020B0503020204020204" charset="-122"/>
              <a:sym typeface="+mn-ea"/>
            </a:endParaRPr>
          </a:p>
          <a:p>
            <a:pPr algn="l">
              <a:lnSpc>
                <a:spcPct val="120000"/>
              </a:lnSpc>
            </a:pPr>
            <a:endParaRPr lang="en-US" sz="1300">
              <a:latin typeface="Microsoft YaHei UI" panose="020B0503020204020204" charset="-122"/>
              <a:ea typeface="Microsoft YaHei UI" panose="020B0503020204020204" charset="-122"/>
              <a:sym typeface="+mn-ea"/>
            </a:endParaRPr>
          </a:p>
          <a:p>
            <a:pPr algn="l">
              <a:lnSpc>
                <a:spcPct val="120000"/>
              </a:lnSpc>
            </a:pPr>
            <a:r>
              <a:rPr lang="en-US" sz="1300" b="1">
                <a:solidFill>
                  <a:srgbClr val="FFC000"/>
                </a:solidFill>
                <a:latin typeface="Microsoft YaHei UI" panose="020B0503020204020204" charset="-122"/>
                <a:ea typeface="Microsoft YaHei UI" panose="020B0503020204020204" charset="-122"/>
                <a:sym typeface="+mn-ea"/>
              </a:rPr>
              <a:t>Create a Directory:</a:t>
            </a:r>
            <a:r>
              <a:rPr lang="en-US" sz="1300">
                <a:latin typeface="Microsoft YaHei UI" panose="020B0503020204020204" charset="-122"/>
                <a:ea typeface="Microsoft YaHei UI" panose="020B0503020204020204" charset="-122"/>
                <a:sym typeface="+mn-ea"/>
              </a:rPr>
              <a:t> Make a directory for your package, e.g., mypackage/.</a:t>
            </a:r>
            <a:endParaRPr lang="en-US" sz="1300">
              <a:latin typeface="Microsoft YaHei UI" panose="020B0503020204020204" charset="-122"/>
              <a:ea typeface="Microsoft YaHei UI" panose="020B0503020204020204" charset="-122"/>
              <a:sym typeface="+mn-ea"/>
            </a:endParaRPr>
          </a:p>
          <a:p>
            <a:pPr algn="l">
              <a:lnSpc>
                <a:spcPct val="120000"/>
              </a:lnSpc>
            </a:pPr>
            <a:r>
              <a:rPr lang="en-US" sz="1300">
                <a:latin typeface="Microsoft YaHei UI" panose="020B0503020204020204" charset="-122"/>
                <a:ea typeface="Microsoft YaHei UI" panose="020B0503020204020204" charset="-122"/>
                <a:sym typeface="+mn-ea"/>
              </a:rPr>
              <a:t>Add Modules: Create Python files </a:t>
            </a:r>
            <a:r>
              <a:rPr lang="en-US" sz="1300" b="1">
                <a:latin typeface="Microsoft YaHei UI" panose="020B0503020204020204" charset="-122"/>
                <a:ea typeface="Microsoft YaHei UI" panose="020B0503020204020204" charset="-122"/>
                <a:sym typeface="+mn-ea"/>
              </a:rPr>
              <a:t>(.py)</a:t>
            </a:r>
            <a:r>
              <a:rPr lang="en-US" sz="1300">
                <a:latin typeface="Microsoft YaHei UI" panose="020B0503020204020204" charset="-122"/>
                <a:ea typeface="Microsoft YaHei UI" panose="020B0503020204020204" charset="-122"/>
                <a:sym typeface="+mn-ea"/>
              </a:rPr>
              <a:t> for each module you want to include.</a:t>
            </a:r>
            <a:endParaRPr lang="en-US" sz="1300">
              <a:latin typeface="Microsoft YaHei UI" panose="020B0503020204020204" charset="-122"/>
              <a:ea typeface="Microsoft YaHei UI" panose="020B0503020204020204" charset="-122"/>
              <a:sym typeface="+mn-ea"/>
            </a:endParaRPr>
          </a:p>
          <a:p>
            <a:pPr algn="l">
              <a:lnSpc>
                <a:spcPct val="120000"/>
              </a:lnSpc>
            </a:pPr>
            <a:r>
              <a:rPr lang="en-US" sz="1300" b="1">
                <a:solidFill>
                  <a:srgbClr val="FFC000"/>
                </a:solidFill>
                <a:latin typeface="Microsoft YaHei UI" panose="020B0503020204020204" charset="-122"/>
                <a:ea typeface="Microsoft YaHei UI" panose="020B0503020204020204" charset="-122"/>
                <a:sym typeface="+mn-ea"/>
              </a:rPr>
              <a:t>Add __init__.py:</a:t>
            </a:r>
            <a:r>
              <a:rPr lang="en-US" sz="1300">
                <a:latin typeface="Microsoft YaHei UI" panose="020B0503020204020204" charset="-122"/>
                <a:ea typeface="Microsoft YaHei UI" panose="020B0503020204020204" charset="-122"/>
                <a:sym typeface="+mn-ea"/>
              </a:rPr>
              <a:t> Place an empty </a:t>
            </a:r>
            <a:r>
              <a:rPr lang="en-US" sz="1300" b="1">
                <a:latin typeface="Microsoft YaHei UI" panose="020B0503020204020204" charset="-122"/>
                <a:ea typeface="Microsoft YaHei UI" panose="020B0503020204020204" charset="-122"/>
                <a:sym typeface="+mn-ea"/>
              </a:rPr>
              <a:t>__init__.py</a:t>
            </a:r>
            <a:r>
              <a:rPr lang="en-US" sz="1300">
                <a:latin typeface="Microsoft YaHei UI" panose="020B0503020204020204" charset="-122"/>
                <a:ea typeface="Microsoft YaHei UI" panose="020B0503020204020204" charset="-122"/>
                <a:sym typeface="+mn-ea"/>
              </a:rPr>
              <a:t> file in the directory to mark it as a package.</a:t>
            </a:r>
            <a:endParaRPr lang="en-US" sz="1300">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pic>
        <p:nvPicPr>
          <p:cNvPr id="3" name="Content Placeholder 2" descr="What-is-PIP_Watermarked"/>
          <p:cNvPicPr>
            <a:picLocks noChangeAspect="1"/>
          </p:cNvPicPr>
          <p:nvPr>
            <p:ph idx="1"/>
          </p:nvPr>
        </p:nvPicPr>
        <p:blipFill>
          <a:blip r:embed="rId8"/>
          <a:srcRect b="14514"/>
          <a:stretch>
            <a:fillRect/>
          </a:stretch>
        </p:blipFill>
        <p:spPr>
          <a:xfrm>
            <a:off x="6492875" y="965200"/>
            <a:ext cx="5452110" cy="3226435"/>
          </a:xfrm>
          <a:prstGeom prst="rect">
            <a:avLst/>
          </a:prstGeom>
        </p:spPr>
      </p:pic>
      <p:sp>
        <p:nvSpPr>
          <p:cNvPr id="19" name="Rectangles 18"/>
          <p:cNvSpPr/>
          <p:nvPr>
            <p:custDataLst>
              <p:tags r:id="rId9"/>
            </p:custDataLst>
          </p:nvPr>
        </p:nvSpPr>
        <p:spPr>
          <a:xfrm>
            <a:off x="6492240" y="4258945"/>
            <a:ext cx="5452745" cy="2375535"/>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r>
              <a:rPr lang="en-US" sz="1300" b="1" dirty="0">
                <a:solidFill>
                  <a:srgbClr val="FA005A"/>
                </a:solidFill>
                <a:latin typeface="Microsoft YaHei UI" panose="020B0503020204020204" charset="-122"/>
                <a:ea typeface="Microsoft YaHei UI" panose="020B0503020204020204" charset="-122"/>
                <a:sym typeface="+mn-ea"/>
              </a:rPr>
              <a:t>BASIC COMMANDS:</a:t>
            </a:r>
            <a:endParaRPr lang="en-US" sz="1300" b="1" dirty="0">
              <a:solidFill>
                <a:srgbClr val="FA005A"/>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b="1" dirty="0">
              <a:solidFill>
                <a:srgbClr val="00B0F0"/>
              </a:solidFill>
              <a:effectLst>
                <a:innerShdw blurRad="63500" dist="50800" dir="13500000">
                  <a:srgbClr val="000000">
                    <a:alpha val="50000"/>
                  </a:srgbClr>
                </a:innerShdw>
              </a:effectLst>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dirty="0">
              <a:solidFill>
                <a:schemeClr val="bg1"/>
              </a:solidFill>
              <a:latin typeface="Microsoft YaHei UI" panose="020B0503020204020204" charset="-122"/>
              <a:ea typeface="Microsoft YaHei UI" panose="020B0503020204020204" charset="-122"/>
              <a:sym typeface="+mn-ea"/>
            </a:endParaRPr>
          </a:p>
          <a:p>
            <a:pPr algn="l"/>
            <a:endParaRPr lang="en-US" sz="1300">
              <a:solidFill>
                <a:schemeClr val="bg1"/>
              </a:solidFill>
              <a:latin typeface="Microsoft YaHei UI" panose="020B0503020204020204" charset="-122"/>
              <a:ea typeface="Microsoft YaHei UI" panose="020B0503020204020204" charset="-122"/>
            </a:endParaRPr>
          </a:p>
        </p:txBody>
      </p:sp>
      <p:pic>
        <p:nvPicPr>
          <p:cNvPr id="34" name="Content Placeholder 2" descr="image (1)"/>
          <p:cNvPicPr>
            <a:picLocks noChangeAspect="1"/>
          </p:cNvPicPr>
          <p:nvPr>
            <p:custDataLst>
              <p:tags r:id="rId10"/>
            </p:custDataLst>
          </p:nvPr>
        </p:nvPicPr>
        <p:blipFill>
          <a:blip r:embed="rId11"/>
          <a:srcRect b="26416"/>
          <a:stretch>
            <a:fillRect/>
          </a:stretch>
        </p:blipFill>
        <p:spPr>
          <a:xfrm>
            <a:off x="10809605" y="6321425"/>
            <a:ext cx="1312545" cy="444500"/>
          </a:xfrm>
          <a:prstGeom prst="rect">
            <a:avLst/>
          </a:prstGeom>
        </p:spPr>
      </p:pic>
      <p:sp>
        <p:nvSpPr>
          <p:cNvPr id="10" name="Flowchart: Alternate Process 9"/>
          <p:cNvSpPr/>
          <p:nvPr>
            <p:custDataLst>
              <p:tags r:id="rId12"/>
            </p:custDataLst>
          </p:nvPr>
        </p:nvSpPr>
        <p:spPr>
          <a:xfrm>
            <a:off x="6584950" y="4628515"/>
            <a:ext cx="4852035" cy="1508760"/>
          </a:xfrm>
          <a:prstGeom prst="flowChartAlternateProcess">
            <a:avLst/>
          </a:prstGeom>
          <a:solidFill>
            <a:schemeClr val="tx1"/>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pip </a:t>
            </a:r>
            <a:r>
              <a:rPr lang="en-US" sz="1200" b="1">
                <a:latin typeface="Microsoft YaHei UI" panose="020B0503020204020204" charset="-122"/>
                <a:ea typeface="Microsoft YaHei UI" panose="020B0503020204020204" charset="-122"/>
                <a:sym typeface="+mn-ea"/>
              </a:rPr>
              <a:t>install </a:t>
            </a:r>
            <a:r>
              <a:rPr lang="en-US" sz="1200" b="1">
                <a:solidFill>
                  <a:srgbClr val="92D050"/>
                </a:solidFill>
                <a:latin typeface="Microsoft YaHei UI" panose="020B0503020204020204" charset="-122"/>
                <a:ea typeface="Microsoft YaHei UI" panose="020B0503020204020204" charset="-122"/>
                <a:sym typeface="+mn-ea"/>
              </a:rPr>
              <a:t>package_name</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pip </a:t>
            </a:r>
            <a:r>
              <a:rPr lang="en-US" sz="1200" b="1">
                <a:latin typeface="Microsoft YaHei UI" panose="020B0503020204020204" charset="-122"/>
                <a:ea typeface="Microsoft YaHei UI" panose="020B0503020204020204" charset="-122"/>
                <a:sym typeface="+mn-ea"/>
              </a:rPr>
              <a:t>install </a:t>
            </a:r>
            <a:r>
              <a:rPr lang="en-US" sz="1200" b="1">
                <a:solidFill>
                  <a:schemeClr val="bg1">
                    <a:lumMod val="75000"/>
                  </a:schemeClr>
                </a:solidFill>
                <a:latin typeface="Microsoft YaHei UI" panose="020B0503020204020204" charset="-122"/>
                <a:ea typeface="Microsoft YaHei UI" panose="020B0503020204020204" charset="-122"/>
                <a:sym typeface="+mn-ea"/>
              </a:rPr>
              <a:t>--upgrade</a:t>
            </a:r>
            <a:r>
              <a:rPr lang="en-US" sz="1200" b="1">
                <a:latin typeface="Microsoft YaHei UI" panose="020B0503020204020204" charset="-122"/>
                <a:ea typeface="Microsoft YaHei UI" panose="020B0503020204020204" charset="-122"/>
                <a:sym typeface="+mn-ea"/>
              </a:rPr>
              <a:t> </a:t>
            </a:r>
            <a:r>
              <a:rPr lang="en-US" sz="1200" b="1">
                <a:solidFill>
                  <a:srgbClr val="92D050"/>
                </a:solidFill>
                <a:latin typeface="Microsoft YaHei UI" panose="020B0503020204020204" charset="-122"/>
                <a:ea typeface="Microsoft YaHei UI" panose="020B0503020204020204" charset="-122"/>
                <a:sym typeface="+mn-ea"/>
              </a:rPr>
              <a:t>package_name</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pip </a:t>
            </a:r>
            <a:r>
              <a:rPr lang="en-US" sz="1200" b="1">
                <a:latin typeface="Microsoft YaHei UI" panose="020B0503020204020204" charset="-122"/>
                <a:ea typeface="Microsoft YaHei UI" panose="020B0503020204020204" charset="-122"/>
                <a:sym typeface="+mn-ea"/>
              </a:rPr>
              <a:t>uninstall </a:t>
            </a:r>
            <a:r>
              <a:rPr lang="en-US" sz="1200" b="1">
                <a:solidFill>
                  <a:srgbClr val="92D050"/>
                </a:solidFill>
                <a:latin typeface="Microsoft YaHei UI" panose="020B0503020204020204" charset="-122"/>
                <a:ea typeface="Microsoft YaHei UI" panose="020B0503020204020204" charset="-122"/>
                <a:sym typeface="+mn-ea"/>
              </a:rPr>
              <a:t>package_name</a:t>
            </a:r>
            <a:endParaRPr lang="en-US" sz="1200" b="1">
              <a:solidFill>
                <a:srgbClr val="92D050"/>
              </a:solidFill>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pip </a:t>
            </a:r>
            <a:r>
              <a:rPr lang="en-US" sz="1200" b="1">
                <a:latin typeface="Microsoft YaHei UI" panose="020B0503020204020204" charset="-122"/>
                <a:ea typeface="Microsoft YaHei UI" panose="020B0503020204020204" charset="-122"/>
                <a:sym typeface="+mn-ea"/>
              </a:rPr>
              <a:t>list</a:t>
            </a:r>
            <a:endParaRPr lang="en-US" sz="1200" b="1">
              <a:latin typeface="Microsoft YaHei UI" panose="020B0503020204020204" charset="-122"/>
              <a:ea typeface="Microsoft YaHei UI" panose="020B0503020204020204" charset="-122"/>
              <a:sym typeface="+mn-ea"/>
            </a:endParaRPr>
          </a:p>
          <a:p>
            <a:pPr algn="l">
              <a:lnSpc>
                <a:spcPct val="120000"/>
              </a:lnSpc>
            </a:pPr>
            <a:r>
              <a:rPr lang="en-US" sz="1200" b="1">
                <a:solidFill>
                  <a:srgbClr val="FA005A"/>
                </a:solidFill>
                <a:latin typeface="Microsoft YaHei UI" panose="020B0503020204020204" charset="-122"/>
                <a:ea typeface="Microsoft YaHei UI" panose="020B0503020204020204" charset="-122"/>
                <a:sym typeface="+mn-ea"/>
              </a:rPr>
              <a:t>pip </a:t>
            </a:r>
            <a:r>
              <a:rPr lang="en-US" sz="1200" b="1">
                <a:latin typeface="Microsoft YaHei UI" panose="020B0503020204020204" charset="-122"/>
                <a:ea typeface="Microsoft YaHei UI" panose="020B0503020204020204" charset="-122"/>
                <a:sym typeface="+mn-ea"/>
              </a:rPr>
              <a:t>install </a:t>
            </a:r>
            <a:r>
              <a:rPr lang="en-US" sz="1200" b="1">
                <a:solidFill>
                  <a:schemeClr val="bg1">
                    <a:lumMod val="75000"/>
                  </a:schemeClr>
                </a:solidFill>
                <a:latin typeface="Microsoft YaHei UI" panose="020B0503020204020204" charset="-122"/>
                <a:ea typeface="Microsoft YaHei UI" panose="020B0503020204020204" charset="-122"/>
                <a:sym typeface="+mn-ea"/>
              </a:rPr>
              <a:t>-r</a:t>
            </a:r>
            <a:r>
              <a:rPr lang="en-US" sz="1200" b="1">
                <a:latin typeface="Microsoft YaHei UI" panose="020B0503020204020204" charset="-122"/>
                <a:ea typeface="Microsoft YaHei UI" panose="020B0503020204020204" charset="-122"/>
                <a:sym typeface="+mn-ea"/>
              </a:rPr>
              <a:t> </a:t>
            </a:r>
            <a:r>
              <a:rPr lang="en-US" sz="1200" b="1">
                <a:solidFill>
                  <a:srgbClr val="92D050"/>
                </a:solidFill>
                <a:latin typeface="Microsoft YaHei UI" panose="020B0503020204020204" charset="-122"/>
                <a:ea typeface="Microsoft YaHei UI" panose="020B0503020204020204" charset="-122"/>
                <a:sym typeface="+mn-ea"/>
              </a:rPr>
              <a:t>requirements.txt</a:t>
            </a:r>
            <a:endParaRPr lang="en-US" sz="1200" b="1">
              <a:solidFill>
                <a:srgbClr val="92D050"/>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download (3)"/>
          <p:cNvPicPr>
            <a:picLocks noGrp="1" noChangeAspect="1"/>
          </p:cNvPicPr>
          <p:nvPr>
            <p:ph idx="1"/>
          </p:nvPr>
        </p:nvPicPr>
        <p:blipFill>
          <a:blip r:embed="rId1"/>
          <a:stretch>
            <a:fillRect/>
          </a:stretch>
        </p:blipFill>
        <p:spPr>
          <a:xfrm>
            <a:off x="2540" y="0"/>
            <a:ext cx="12189460" cy="6857365"/>
          </a:xfrm>
          <a:prstGeom prst="rect">
            <a:avLst/>
          </a:prstGeom>
        </p:spPr>
      </p:pic>
      <p:sp>
        <p:nvSpPr>
          <p:cNvPr id="19" name="Text Box 18"/>
          <p:cNvSpPr txBox="1"/>
          <p:nvPr/>
        </p:nvSpPr>
        <p:spPr>
          <a:xfrm>
            <a:off x="594360" y="485775"/>
            <a:ext cx="2018030" cy="368300"/>
          </a:xfrm>
          <a:prstGeom prst="rect">
            <a:avLst/>
          </a:prstGeom>
          <a:solidFill>
            <a:srgbClr val="015E8E"/>
          </a:solidFill>
        </p:spPr>
        <p:txBody>
          <a:bodyPr wrap="square" rtlCol="0">
            <a:spAutoFit/>
          </a:bodyPr>
          <a:lstStyle/>
          <a:p>
            <a:endParaRPr lang="en-US"/>
          </a:p>
        </p:txBody>
      </p:sp>
      <p:grpSp>
        <p:nvGrpSpPr>
          <p:cNvPr id="41" name="Group 40"/>
          <p:cNvGrpSpPr/>
          <p:nvPr/>
        </p:nvGrpSpPr>
        <p:grpSpPr>
          <a:xfrm>
            <a:off x="0" y="396240"/>
            <a:ext cx="12192000" cy="6461760"/>
            <a:chOff x="0" y="624"/>
            <a:chExt cx="19200" cy="10176"/>
          </a:xfrm>
        </p:grpSpPr>
        <p:sp>
          <p:nvSpPr>
            <p:cNvPr id="25" name="Rectangles 24"/>
            <p:cNvSpPr/>
            <p:nvPr/>
          </p:nvSpPr>
          <p:spPr>
            <a:xfrm>
              <a:off x="892" y="10466"/>
              <a:ext cx="2716"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9" name="Rectangles 28"/>
            <p:cNvSpPr/>
            <p:nvPr/>
          </p:nvSpPr>
          <p:spPr>
            <a:xfrm>
              <a:off x="17858" y="8663"/>
              <a:ext cx="1342" cy="322"/>
            </a:xfrm>
            <a:prstGeom prst="rect">
              <a:avLst/>
            </a:prstGeom>
            <a:solidFill>
              <a:srgbClr val="0287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Rectangles 29"/>
            <p:cNvSpPr/>
            <p:nvPr/>
          </p:nvSpPr>
          <p:spPr>
            <a:xfrm>
              <a:off x="14836" y="9812"/>
              <a:ext cx="4364" cy="322"/>
            </a:xfrm>
            <a:prstGeom prst="rect">
              <a:avLst/>
            </a:prstGeom>
            <a:pattFill prst="pct50">
              <a:fgClr>
                <a:srgbClr val="5B9BD5"/>
              </a:fgClr>
              <a:bgClr>
                <a:srgbClr val="016092"/>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1" name="Rectangles 30"/>
            <p:cNvSpPr/>
            <p:nvPr/>
          </p:nvSpPr>
          <p:spPr>
            <a:xfrm>
              <a:off x="17462" y="2168"/>
              <a:ext cx="1738" cy="322"/>
            </a:xfrm>
            <a:prstGeom prst="rect">
              <a:avLst/>
            </a:prstGeom>
            <a:solidFill>
              <a:srgbClr val="34A6B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Rectangles 56"/>
            <p:cNvSpPr/>
            <p:nvPr/>
          </p:nvSpPr>
          <p:spPr>
            <a:xfrm>
              <a:off x="16576" y="2168"/>
              <a:ext cx="697" cy="322"/>
            </a:xfrm>
            <a:prstGeom prst="rect">
              <a:avLst/>
            </a:prstGeom>
            <a:solidFill>
              <a:srgbClr val="33A5B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2" name="Rectangles 31"/>
            <p:cNvSpPr/>
            <p:nvPr/>
          </p:nvSpPr>
          <p:spPr>
            <a:xfrm>
              <a:off x="6749" y="7830"/>
              <a:ext cx="2060" cy="322"/>
            </a:xfrm>
            <a:prstGeom prst="rect">
              <a:avLst/>
            </a:prstGeom>
            <a:solidFill>
              <a:srgbClr val="00789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3" name="Rectangles 32"/>
            <p:cNvSpPr/>
            <p:nvPr/>
          </p:nvSpPr>
          <p:spPr>
            <a:xfrm>
              <a:off x="4883" y="3376"/>
              <a:ext cx="334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4" name="Rectangles 33"/>
            <p:cNvSpPr/>
            <p:nvPr/>
          </p:nvSpPr>
          <p:spPr>
            <a:xfrm>
              <a:off x="3769" y="10466"/>
              <a:ext cx="697"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5" name="Rectangles 34"/>
            <p:cNvSpPr/>
            <p:nvPr/>
          </p:nvSpPr>
          <p:spPr>
            <a:xfrm>
              <a:off x="4627" y="10478"/>
              <a:ext cx="33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0" y="8437"/>
              <a:ext cx="937" cy="322"/>
            </a:xfrm>
            <a:prstGeom prst="rect">
              <a:avLst/>
            </a:prstGeom>
            <a:solidFill>
              <a:srgbClr val="4F235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3458" y="624"/>
              <a:ext cx="100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4576" y="624"/>
              <a:ext cx="413" cy="322"/>
            </a:xfrm>
            <a:prstGeom prst="rect">
              <a:avLst/>
            </a:prstGeom>
            <a:solidFill>
              <a:srgbClr val="FFD54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9" name="Rectangles 38"/>
            <p:cNvSpPr/>
            <p:nvPr/>
          </p:nvSpPr>
          <p:spPr>
            <a:xfrm>
              <a:off x="223" y="624"/>
              <a:ext cx="3125"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0" name="Rectangles 39"/>
            <p:cNvSpPr/>
            <p:nvPr/>
          </p:nvSpPr>
          <p:spPr>
            <a:xfrm>
              <a:off x="0" y="624"/>
              <a:ext cx="120"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42" name="Content Placeholder 26" descr="Picture1"/>
          <p:cNvPicPr>
            <a:picLocks noChangeAspect="1"/>
          </p:cNvPicPr>
          <p:nvPr/>
        </p:nvPicPr>
        <p:blipFill>
          <a:blip r:embed="rId2"/>
          <a:stretch>
            <a:fillRect/>
          </a:stretch>
        </p:blipFill>
        <p:spPr>
          <a:xfrm>
            <a:off x="11277600" y="34290"/>
            <a:ext cx="1062355" cy="1062355"/>
          </a:xfrm>
          <a:prstGeom prst="rect">
            <a:avLst/>
          </a:prstGeom>
        </p:spPr>
      </p:pic>
      <p:pic>
        <p:nvPicPr>
          <p:cNvPr id="2"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35" name="Rectangles 34"/>
          <p:cNvSpPr/>
          <p:nvPr/>
        </p:nvSpPr>
        <p:spPr>
          <a:xfrm>
            <a:off x="2195830" y="599440"/>
            <a:ext cx="64008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2905760" y="599440"/>
            <a:ext cx="262255" cy="204470"/>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141605" y="599440"/>
            <a:ext cx="198437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599440"/>
            <a:ext cx="76200" cy="204470"/>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20" name="Text Box 19"/>
          <p:cNvSpPr txBox="1"/>
          <p:nvPr/>
        </p:nvSpPr>
        <p:spPr>
          <a:xfrm>
            <a:off x="5654675" y="2832735"/>
            <a:ext cx="4064000" cy="368300"/>
          </a:xfrm>
          <a:prstGeom prst="rect">
            <a:avLst/>
          </a:prstGeom>
          <a:noFill/>
        </p:spPr>
        <p:txBody>
          <a:bodyPr wrap="square" rtlCol="0">
            <a:spAutoFit/>
          </a:bodyPr>
          <a:lstStyle/>
          <a:p>
            <a:endParaRPr lang="en-US"/>
          </a:p>
        </p:txBody>
      </p:sp>
      <p:pic>
        <p:nvPicPr>
          <p:cNvPr id="24" name="Content Placeholder 23" descr="Oops"/>
          <p:cNvPicPr>
            <a:picLocks noGrp="1" noChangeAspect="1"/>
          </p:cNvPicPr>
          <p:nvPr>
            <p:ph idx="1"/>
          </p:nvPr>
        </p:nvPicPr>
        <p:blipFill>
          <a:blip r:embed="rId2"/>
          <a:stretch>
            <a:fillRect/>
          </a:stretch>
        </p:blipFill>
        <p:spPr>
          <a:xfrm>
            <a:off x="141605" y="1445260"/>
            <a:ext cx="5736590" cy="4017645"/>
          </a:xfrm>
          <a:prstGeom prst="rect">
            <a:avLst/>
          </a:prstGeom>
        </p:spPr>
      </p:pic>
      <p:grpSp>
        <p:nvGrpSpPr>
          <p:cNvPr id="31" name="Group 30"/>
          <p:cNvGrpSpPr/>
          <p:nvPr/>
        </p:nvGrpSpPr>
        <p:grpSpPr>
          <a:xfrm>
            <a:off x="6174105" y="1445260"/>
            <a:ext cx="5490210" cy="4027170"/>
            <a:chOff x="9723" y="2276"/>
            <a:chExt cx="8646" cy="6342"/>
          </a:xfrm>
        </p:grpSpPr>
        <p:sp>
          <p:nvSpPr>
            <p:cNvPr id="26" name="Rectangles 25"/>
            <p:cNvSpPr/>
            <p:nvPr/>
          </p:nvSpPr>
          <p:spPr>
            <a:xfrm>
              <a:off x="9723" y="2276"/>
              <a:ext cx="8646" cy="634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8" name="Oval 27"/>
            <p:cNvSpPr/>
            <p:nvPr/>
          </p:nvSpPr>
          <p:spPr>
            <a:xfrm>
              <a:off x="9800" y="2367"/>
              <a:ext cx="119" cy="119"/>
            </a:xfrm>
            <a:prstGeom prst="ellipse">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9" name="Oval 28"/>
            <p:cNvSpPr/>
            <p:nvPr/>
          </p:nvSpPr>
          <p:spPr>
            <a:xfrm>
              <a:off x="10000" y="2367"/>
              <a:ext cx="119" cy="119"/>
            </a:xfrm>
            <a:prstGeom prst="ellipse">
              <a:avLst/>
            </a:prstGeom>
            <a:solidFill>
              <a:srgbClr val="FBFB3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Oval 29"/>
            <p:cNvSpPr/>
            <p:nvPr/>
          </p:nvSpPr>
          <p:spPr>
            <a:xfrm>
              <a:off x="10200" y="2367"/>
              <a:ext cx="119" cy="119"/>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34"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35" name="Rectangles 34"/>
          <p:cNvSpPr/>
          <p:nvPr/>
        </p:nvSpPr>
        <p:spPr>
          <a:xfrm>
            <a:off x="2195830" y="599440"/>
            <a:ext cx="64008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2905760" y="599440"/>
            <a:ext cx="262255" cy="204470"/>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141605" y="599440"/>
            <a:ext cx="198437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599440"/>
            <a:ext cx="76200" cy="204470"/>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pic>
        <p:nvPicPr>
          <p:cNvPr id="34"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35" name="Rectangles 34"/>
          <p:cNvSpPr/>
          <p:nvPr/>
        </p:nvSpPr>
        <p:spPr>
          <a:xfrm>
            <a:off x="2195830" y="599440"/>
            <a:ext cx="64008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2905760" y="599440"/>
            <a:ext cx="262255" cy="204470"/>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141605" y="599440"/>
            <a:ext cx="198437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599440"/>
            <a:ext cx="76200" cy="204470"/>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pic>
        <p:nvPicPr>
          <p:cNvPr id="3" name="Content Placeholder 2" descr="TypesOfInheritence"/>
          <p:cNvPicPr>
            <a:picLocks noGrp="1" noChangeAspect="1"/>
          </p:cNvPicPr>
          <p:nvPr>
            <p:ph idx="1"/>
          </p:nvPr>
        </p:nvPicPr>
        <p:blipFill>
          <a:blip r:embed="rId2"/>
          <a:srcRect b="12009"/>
          <a:stretch>
            <a:fillRect/>
          </a:stretch>
        </p:blipFill>
        <p:spPr>
          <a:xfrm>
            <a:off x="340360" y="1096645"/>
            <a:ext cx="5135880" cy="4370070"/>
          </a:xfrm>
          <a:prstGeom prst="rect">
            <a:avLst/>
          </a:prstGeom>
        </p:spPr>
      </p:pic>
      <p:grpSp>
        <p:nvGrpSpPr>
          <p:cNvPr id="31" name="Group 30"/>
          <p:cNvGrpSpPr/>
          <p:nvPr/>
        </p:nvGrpSpPr>
        <p:grpSpPr>
          <a:xfrm>
            <a:off x="6174105" y="1096645"/>
            <a:ext cx="5490210" cy="4375785"/>
            <a:chOff x="9723" y="2276"/>
            <a:chExt cx="8646" cy="6342"/>
          </a:xfrm>
        </p:grpSpPr>
        <p:sp>
          <p:nvSpPr>
            <p:cNvPr id="26" name="Rectangles 25"/>
            <p:cNvSpPr/>
            <p:nvPr/>
          </p:nvSpPr>
          <p:spPr>
            <a:xfrm>
              <a:off x="9723" y="2276"/>
              <a:ext cx="8646" cy="6342"/>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8" name="Oval 27"/>
            <p:cNvSpPr/>
            <p:nvPr/>
          </p:nvSpPr>
          <p:spPr>
            <a:xfrm>
              <a:off x="9800" y="2367"/>
              <a:ext cx="119" cy="119"/>
            </a:xfrm>
            <a:prstGeom prst="ellipse">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9" name="Oval 28"/>
            <p:cNvSpPr/>
            <p:nvPr/>
          </p:nvSpPr>
          <p:spPr>
            <a:xfrm>
              <a:off x="10000" y="2367"/>
              <a:ext cx="119" cy="119"/>
            </a:xfrm>
            <a:prstGeom prst="ellipse">
              <a:avLst/>
            </a:prstGeom>
            <a:solidFill>
              <a:srgbClr val="FBFB3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Oval 29"/>
            <p:cNvSpPr/>
            <p:nvPr/>
          </p:nvSpPr>
          <p:spPr>
            <a:xfrm>
              <a:off x="10200" y="2367"/>
              <a:ext cx="119" cy="119"/>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34"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35" name="Rectangles 34"/>
          <p:cNvSpPr/>
          <p:nvPr/>
        </p:nvSpPr>
        <p:spPr>
          <a:xfrm>
            <a:off x="2195830" y="599440"/>
            <a:ext cx="64008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2905760" y="599440"/>
            <a:ext cx="262255" cy="204470"/>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141605" y="599440"/>
            <a:ext cx="198437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599440"/>
            <a:ext cx="76200" cy="204470"/>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pic>
        <p:nvPicPr>
          <p:cNvPr id="34"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35" name="Rectangles 34"/>
          <p:cNvSpPr/>
          <p:nvPr/>
        </p:nvSpPr>
        <p:spPr>
          <a:xfrm>
            <a:off x="2195830" y="599440"/>
            <a:ext cx="64008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2905760" y="599440"/>
            <a:ext cx="262255" cy="204470"/>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141605" y="599440"/>
            <a:ext cx="198437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599440"/>
            <a:ext cx="76200" cy="204470"/>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pic>
        <p:nvPicPr>
          <p:cNvPr id="34"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 (19)"/>
          <p:cNvPicPr>
            <a:picLocks noGrp="1" noChangeAspect="1"/>
          </p:cNvPicPr>
          <p:nvPr>
            <p:ph idx="1"/>
          </p:nvPr>
        </p:nvPicPr>
        <p:blipFill>
          <a:blip r:embed="rId1"/>
          <a:stretch>
            <a:fillRect/>
          </a:stretch>
        </p:blipFill>
        <p:spPr>
          <a:xfrm>
            <a:off x="0" y="0"/>
            <a:ext cx="12191365" cy="6854190"/>
          </a:xfrm>
          <a:prstGeom prst="rect">
            <a:avLst/>
          </a:prstGeom>
        </p:spPr>
      </p:pic>
      <p:grpSp>
        <p:nvGrpSpPr>
          <p:cNvPr id="12" name="Group 11"/>
          <p:cNvGrpSpPr/>
          <p:nvPr/>
        </p:nvGrpSpPr>
        <p:grpSpPr>
          <a:xfrm>
            <a:off x="0" y="396240"/>
            <a:ext cx="12192000" cy="6094730"/>
            <a:chOff x="0" y="624"/>
            <a:chExt cx="19200" cy="9598"/>
          </a:xfrm>
        </p:grpSpPr>
        <p:sp>
          <p:nvSpPr>
            <p:cNvPr id="56" name="Rectangles 55"/>
            <p:cNvSpPr/>
            <p:nvPr/>
          </p:nvSpPr>
          <p:spPr>
            <a:xfrm>
              <a:off x="0" y="9900"/>
              <a:ext cx="2716"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Rectangles 8"/>
            <p:cNvSpPr/>
            <p:nvPr/>
          </p:nvSpPr>
          <p:spPr>
            <a:xfrm>
              <a:off x="17858" y="8663"/>
              <a:ext cx="1342" cy="322"/>
            </a:xfrm>
            <a:prstGeom prst="rect">
              <a:avLst/>
            </a:prstGeom>
            <a:solidFill>
              <a:srgbClr val="0287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Rectangles 29"/>
            <p:cNvSpPr/>
            <p:nvPr/>
          </p:nvSpPr>
          <p:spPr>
            <a:xfrm>
              <a:off x="14836" y="9812"/>
              <a:ext cx="4364" cy="322"/>
            </a:xfrm>
            <a:prstGeom prst="rect">
              <a:avLst/>
            </a:prstGeom>
            <a:pattFill prst="pct50">
              <a:fgClr>
                <a:srgbClr val="5B9BD5"/>
              </a:fgClr>
              <a:bgClr>
                <a:srgbClr val="FFFFFF"/>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5" name="Rectangles 34"/>
            <p:cNvSpPr/>
            <p:nvPr/>
          </p:nvSpPr>
          <p:spPr>
            <a:xfrm>
              <a:off x="3458" y="624"/>
              <a:ext cx="1008" cy="322"/>
            </a:xfrm>
            <a:prstGeom prst="rect">
              <a:avLst/>
            </a:prstGeom>
            <a:solidFill>
              <a:srgbClr val="21285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4576" y="624"/>
              <a:ext cx="413" cy="322"/>
            </a:xfrm>
            <a:prstGeom prst="rect">
              <a:avLst/>
            </a:prstGeom>
            <a:solidFill>
              <a:srgbClr val="FFDD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223" y="624"/>
              <a:ext cx="3125" cy="322"/>
            </a:xfrm>
            <a:prstGeom prst="rect">
              <a:avLst/>
            </a:prstGeom>
            <a:solidFill>
              <a:srgbClr val="21285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624"/>
              <a:ext cx="120" cy="322"/>
            </a:xfrm>
            <a:prstGeom prst="rect">
              <a:avLst/>
            </a:prstGeom>
            <a:solidFill>
              <a:srgbClr val="21285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1" name="Rectangles 10"/>
            <p:cNvSpPr/>
            <p:nvPr/>
          </p:nvSpPr>
          <p:spPr>
            <a:xfrm>
              <a:off x="0" y="8437"/>
              <a:ext cx="937" cy="322"/>
            </a:xfrm>
            <a:prstGeom prst="rect">
              <a:avLst/>
            </a:prstGeom>
            <a:solidFill>
              <a:srgbClr val="FFE06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2" name="Rectangles 31"/>
            <p:cNvSpPr/>
            <p:nvPr/>
          </p:nvSpPr>
          <p:spPr>
            <a:xfrm>
              <a:off x="6749" y="7830"/>
              <a:ext cx="2060" cy="322"/>
            </a:xfrm>
            <a:prstGeom prst="rect">
              <a:avLst/>
            </a:prstGeom>
            <a:solidFill>
              <a:srgbClr val="00789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27" name="Content Placeholder 26" descr="Picture1"/>
          <p:cNvPicPr>
            <a:picLocks noChangeAspect="1"/>
          </p:cNvPicPr>
          <p:nvPr/>
        </p:nvPicPr>
        <p:blipFill>
          <a:blip r:embed="rId2"/>
          <a:stretch>
            <a:fillRect/>
          </a:stretch>
        </p:blipFill>
        <p:spPr>
          <a:xfrm>
            <a:off x="11277600" y="34290"/>
            <a:ext cx="1062355" cy="1062355"/>
          </a:xfrm>
          <a:prstGeom prst="rect">
            <a:avLst/>
          </a:prstGeom>
        </p:spPr>
      </p:pic>
      <p:pic>
        <p:nvPicPr>
          <p:cNvPr id="34"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gradFill flip="none">
          <a:gsLst>
            <a:gs pos="0">
              <a:srgbClr val="012D86"/>
            </a:gs>
            <a:gs pos="0">
              <a:srgbClr val="000C26"/>
            </a:gs>
          </a:gsLst>
          <a:lin ang="0" scaled="0"/>
        </a:gradFill>
        <a:effectLst/>
      </p:bgPr>
    </p:bg>
    <p:spTree>
      <p:nvGrpSpPr>
        <p:cNvPr id="1" name=""/>
        <p:cNvGrpSpPr/>
        <p:nvPr/>
      </p:nvGrpSpPr>
      <p:grpSpPr>
        <a:xfrm>
          <a:off x="0" y="0"/>
          <a:ext cx="0" cy="0"/>
          <a:chOff x="0" y="0"/>
          <a:chExt cx="0" cy="0"/>
        </a:xfrm>
      </p:grpSpPr>
      <p:sp>
        <p:nvSpPr>
          <p:cNvPr id="35" name="Rectangles 34"/>
          <p:cNvSpPr/>
          <p:nvPr/>
        </p:nvSpPr>
        <p:spPr>
          <a:xfrm>
            <a:off x="2195830" y="599440"/>
            <a:ext cx="64008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2905760" y="599440"/>
            <a:ext cx="262255" cy="204470"/>
          </a:xfrm>
          <a:prstGeom prst="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141605" y="599440"/>
            <a:ext cx="198437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599440"/>
            <a:ext cx="76200" cy="204470"/>
          </a:xfrm>
          <a:prstGeom prst="rect">
            <a:avLst/>
          </a:prstGeom>
          <a:solidFill>
            <a:srgbClr val="FA005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ectangles 55"/>
          <p:cNvSpPr/>
          <p:nvPr/>
        </p:nvSpPr>
        <p:spPr>
          <a:xfrm>
            <a:off x="566420" y="6645910"/>
            <a:ext cx="172466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ectangles 14"/>
          <p:cNvSpPr/>
          <p:nvPr/>
        </p:nvSpPr>
        <p:spPr>
          <a:xfrm>
            <a:off x="2393315" y="6645910"/>
            <a:ext cx="442595"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6653530"/>
            <a:ext cx="214630" cy="204470"/>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s 20"/>
          <p:cNvSpPr/>
          <p:nvPr/>
        </p:nvSpPr>
        <p:spPr>
          <a:xfrm>
            <a:off x="0" y="5357495"/>
            <a:ext cx="914400" cy="204470"/>
          </a:xfrm>
          <a:prstGeom prst="rect">
            <a:avLst/>
          </a:prstGeom>
          <a:solidFill>
            <a:srgbClr val="FFCD3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ectangles 21"/>
          <p:cNvSpPr/>
          <p:nvPr/>
        </p:nvSpPr>
        <p:spPr>
          <a:xfrm>
            <a:off x="11277600" y="0"/>
            <a:ext cx="914400" cy="204470"/>
          </a:xfrm>
          <a:prstGeom prst="rect">
            <a:avLst/>
          </a:prstGeom>
          <a:solidFill>
            <a:srgbClr val="1A284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ectangles 22"/>
          <p:cNvSpPr/>
          <p:nvPr/>
        </p:nvSpPr>
        <p:spPr>
          <a:xfrm>
            <a:off x="10883900" y="0"/>
            <a:ext cx="321310" cy="20383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ectangles 1"/>
          <p:cNvSpPr/>
          <p:nvPr/>
        </p:nvSpPr>
        <p:spPr>
          <a:xfrm>
            <a:off x="10810875" y="5729605"/>
            <a:ext cx="1381125" cy="247015"/>
          </a:xfrm>
          <a:prstGeom prst="rect">
            <a:avLst/>
          </a:prstGeom>
          <a:solidFill>
            <a:srgbClr val="347AB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7" name="Content Placeholder 26" descr="Picture1"/>
          <p:cNvPicPr>
            <a:picLocks noChangeAspect="1"/>
          </p:cNvPicPr>
          <p:nvPr/>
        </p:nvPicPr>
        <p:blipFill>
          <a:blip r:embed="rId1"/>
          <a:stretch>
            <a:fillRect/>
          </a:stretch>
        </p:blipFill>
        <p:spPr>
          <a:xfrm>
            <a:off x="11277600" y="34290"/>
            <a:ext cx="1062355" cy="1062355"/>
          </a:xfrm>
          <a:prstGeom prst="rect">
            <a:avLst/>
          </a:prstGeom>
        </p:spPr>
      </p:pic>
      <p:sp>
        <p:nvSpPr>
          <p:cNvPr id="4" name="Rectangles 3"/>
          <p:cNvSpPr/>
          <p:nvPr/>
        </p:nvSpPr>
        <p:spPr>
          <a:xfrm>
            <a:off x="0" y="6653530"/>
            <a:ext cx="12192635" cy="214630"/>
          </a:xfrm>
          <a:prstGeom prst="rect">
            <a:avLst/>
          </a:prstGeom>
          <a:solidFill>
            <a:srgbClr val="FBFB33"/>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4" name="Content Placeholder 23" descr="download__42___1_-removebg"/>
          <p:cNvPicPr>
            <a:picLocks noGrp="1" noChangeAspect="1"/>
          </p:cNvPicPr>
          <p:nvPr>
            <p:ph idx="1"/>
          </p:nvPr>
        </p:nvPicPr>
        <p:blipFill>
          <a:blip r:embed="rId2"/>
          <a:stretch>
            <a:fillRect/>
          </a:stretch>
        </p:blipFill>
        <p:spPr>
          <a:xfrm>
            <a:off x="4483735" y="2780665"/>
            <a:ext cx="3224530" cy="3224530"/>
          </a:xfrm>
          <a:prstGeom prst="rect">
            <a:avLst/>
          </a:prstGeom>
        </p:spPr>
      </p:pic>
      <p:pic>
        <p:nvPicPr>
          <p:cNvPr id="34"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 (29)"/>
          <p:cNvPicPr>
            <a:picLocks noGrp="1" noChangeAspect="1"/>
          </p:cNvPicPr>
          <p:nvPr>
            <p:ph idx="1"/>
          </p:nvPr>
        </p:nvPicPr>
        <p:blipFill>
          <a:blip r:embed="rId1"/>
          <a:stretch>
            <a:fillRect/>
          </a:stretch>
        </p:blipFill>
        <p:spPr>
          <a:xfrm>
            <a:off x="0" y="0"/>
            <a:ext cx="12193270" cy="6858000"/>
          </a:xfrm>
          <a:prstGeom prst="rect">
            <a:avLst/>
          </a:prstGeom>
        </p:spPr>
      </p:pic>
      <p:sp>
        <p:nvSpPr>
          <p:cNvPr id="6" name="Text Box 5"/>
          <p:cNvSpPr txBox="1"/>
          <p:nvPr/>
        </p:nvSpPr>
        <p:spPr>
          <a:xfrm>
            <a:off x="3452495" y="5862320"/>
            <a:ext cx="5332730" cy="398780"/>
          </a:xfrm>
          <a:prstGeom prst="rect">
            <a:avLst/>
          </a:prstGeom>
          <a:solidFill>
            <a:srgbClr val="1A3B56"/>
          </a:solidFill>
        </p:spPr>
        <p:txBody>
          <a:bodyPr wrap="square" rtlCol="0">
            <a:spAutoFit/>
          </a:bodyPr>
          <a:lstStyle/>
          <a:p>
            <a:pPr algn="ctr"/>
            <a:endParaRPr lang="en-US" sz="2000">
              <a:ln w="9525" cmpd="sng">
                <a:solidFill>
                  <a:schemeClr val="bg1"/>
                </a:solidFill>
                <a:prstDash val="solid"/>
              </a:ln>
              <a:solidFill>
                <a:srgbClr val="70AD47">
                  <a:tint val="1000"/>
                </a:srgbClr>
              </a:solidFill>
              <a:effectLst>
                <a:glow rad="38100">
                  <a:schemeClr val="accent1">
                    <a:alpha val="40000"/>
                  </a:schemeClr>
                </a:glow>
              </a:effectLst>
            </a:endParaRPr>
          </a:p>
        </p:txBody>
      </p:sp>
      <p:sp>
        <p:nvSpPr>
          <p:cNvPr id="7" name="Text Box 6"/>
          <p:cNvSpPr txBox="1"/>
          <p:nvPr/>
        </p:nvSpPr>
        <p:spPr>
          <a:xfrm>
            <a:off x="0" y="566420"/>
            <a:ext cx="4555490" cy="645160"/>
          </a:xfrm>
          <a:prstGeom prst="rect">
            <a:avLst/>
          </a:prstGeom>
          <a:noFill/>
          <a:extLst>
            <a:ext uri="{909E8E84-426E-40DD-AFC4-6F175D3DCCD1}">
              <a14:hiddenFill xmlns:a14="http://schemas.microsoft.com/office/drawing/2010/main">
                <a:solidFill>
                  <a:srgbClr val="1A3B56"/>
                </a:solidFill>
              </a14:hiddenFill>
            </a:ext>
          </a:extLst>
        </p:spPr>
        <p:txBody>
          <a:bodyPr wrap="square" rtlCol="0">
            <a:spAutoFit/>
          </a:bodyPr>
          <a:lstStyle/>
          <a:p>
            <a:pPr algn="ctr"/>
            <a:r>
              <a:rPr lang="en-US" sz="3600" dirty="0">
                <a:ln w="9525" cmpd="sng">
                  <a:solidFill>
                    <a:schemeClr val="bg1"/>
                  </a:solidFill>
                  <a:prstDash val="solid"/>
                </a:ln>
                <a:solidFill>
                  <a:srgbClr val="70AD47">
                    <a:tint val="1000"/>
                  </a:srgbClr>
                </a:solidFill>
                <a:effectLst>
                  <a:glow rad="38100">
                    <a:schemeClr val="accent1">
                      <a:alpha val="40000"/>
                    </a:schemeClr>
                  </a:glow>
                </a:effectLst>
                <a:latin typeface="Microsoft YaHei UI" panose="020B0503020204020204" charset="-122"/>
                <a:ea typeface="Microsoft YaHei UI" panose="020B0503020204020204" charset="-122"/>
              </a:rPr>
              <a:t>CODE EXECUTION</a:t>
            </a:r>
            <a:endParaRPr lang="en-US" sz="3600" dirty="0">
              <a:ln w="9525" cmpd="sng">
                <a:solidFill>
                  <a:schemeClr val="bg1"/>
                </a:solidFill>
                <a:prstDash val="solid"/>
              </a:ln>
              <a:solidFill>
                <a:srgbClr val="70AD47">
                  <a:tint val="1000"/>
                </a:srgbClr>
              </a:solidFill>
              <a:effectLst>
                <a:glow rad="38100">
                  <a:schemeClr val="accent1">
                    <a:alpha val="40000"/>
                  </a:schemeClr>
                </a:glow>
              </a:effectLst>
              <a:latin typeface="Microsoft YaHei UI" panose="020B0503020204020204" charset="-122"/>
              <a:ea typeface="Microsoft YaHei UI" panose="020B0503020204020204" charset="-122"/>
            </a:endParaRPr>
          </a:p>
        </p:txBody>
      </p:sp>
      <p:grpSp>
        <p:nvGrpSpPr>
          <p:cNvPr id="39" name="Group 38"/>
          <p:cNvGrpSpPr/>
          <p:nvPr/>
        </p:nvGrpSpPr>
        <p:grpSpPr>
          <a:xfrm>
            <a:off x="0" y="396240"/>
            <a:ext cx="12192000" cy="6461760"/>
            <a:chOff x="0" y="624"/>
            <a:chExt cx="19200" cy="10176"/>
          </a:xfrm>
        </p:grpSpPr>
        <p:sp>
          <p:nvSpPr>
            <p:cNvPr id="20" name="Rectangles 19"/>
            <p:cNvSpPr/>
            <p:nvPr/>
          </p:nvSpPr>
          <p:spPr>
            <a:xfrm>
              <a:off x="892" y="10466"/>
              <a:ext cx="2716"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4" name="Rectangles 23"/>
            <p:cNvSpPr/>
            <p:nvPr/>
          </p:nvSpPr>
          <p:spPr>
            <a:xfrm>
              <a:off x="17858" y="8663"/>
              <a:ext cx="1342" cy="322"/>
            </a:xfrm>
            <a:prstGeom prst="rect">
              <a:avLst/>
            </a:prstGeom>
            <a:solidFill>
              <a:srgbClr val="0287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5" name="Rectangles 24"/>
            <p:cNvSpPr/>
            <p:nvPr/>
          </p:nvSpPr>
          <p:spPr>
            <a:xfrm>
              <a:off x="14836" y="9812"/>
              <a:ext cx="4364" cy="322"/>
            </a:xfrm>
            <a:prstGeom prst="rect">
              <a:avLst/>
            </a:prstGeom>
            <a:pattFill prst="dkUpDiag">
              <a:fgClr>
                <a:srgbClr val="5B9BD5"/>
              </a:fgClr>
              <a:bgClr>
                <a:srgbClr val="FFFFFF"/>
              </a:bgClr>
            </a:patt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6" name="Rectangles 25"/>
            <p:cNvSpPr/>
            <p:nvPr/>
          </p:nvSpPr>
          <p:spPr>
            <a:xfrm>
              <a:off x="17462" y="2168"/>
              <a:ext cx="17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7" name="Rectangles 26"/>
            <p:cNvSpPr/>
            <p:nvPr/>
          </p:nvSpPr>
          <p:spPr>
            <a:xfrm>
              <a:off x="16576" y="2168"/>
              <a:ext cx="697"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8" name="Rectangles 27"/>
            <p:cNvSpPr/>
            <p:nvPr/>
          </p:nvSpPr>
          <p:spPr>
            <a:xfrm>
              <a:off x="16049" y="2168"/>
              <a:ext cx="33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9" name="Rectangles 28"/>
            <p:cNvSpPr/>
            <p:nvPr/>
          </p:nvSpPr>
          <p:spPr>
            <a:xfrm>
              <a:off x="6278" y="8029"/>
              <a:ext cx="2060"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1" name="Rectangles 30"/>
            <p:cNvSpPr/>
            <p:nvPr/>
          </p:nvSpPr>
          <p:spPr>
            <a:xfrm>
              <a:off x="3769" y="10466"/>
              <a:ext cx="697"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2" name="Rectangles 31"/>
            <p:cNvSpPr/>
            <p:nvPr/>
          </p:nvSpPr>
          <p:spPr>
            <a:xfrm>
              <a:off x="4627" y="10478"/>
              <a:ext cx="338" cy="322"/>
            </a:xfrm>
            <a:prstGeom prst="rect">
              <a:avLst/>
            </a:prstGeom>
            <a:solidFill>
              <a:srgbClr val="0C82C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3" name="Rectangles 32"/>
            <p:cNvSpPr/>
            <p:nvPr/>
          </p:nvSpPr>
          <p:spPr>
            <a:xfrm>
              <a:off x="0" y="8437"/>
              <a:ext cx="1440" cy="322"/>
            </a:xfrm>
            <a:prstGeom prst="rect">
              <a:avLst/>
            </a:prstGeom>
            <a:solidFill>
              <a:srgbClr val="F9343C"/>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5" name="Rectangles 34"/>
            <p:cNvSpPr/>
            <p:nvPr/>
          </p:nvSpPr>
          <p:spPr>
            <a:xfrm>
              <a:off x="3458" y="624"/>
              <a:ext cx="1008"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Rectangles 35"/>
            <p:cNvSpPr/>
            <p:nvPr/>
          </p:nvSpPr>
          <p:spPr>
            <a:xfrm>
              <a:off x="4576" y="624"/>
              <a:ext cx="413" cy="322"/>
            </a:xfrm>
            <a:prstGeom prst="rect">
              <a:avLst/>
            </a:prstGeom>
            <a:solidFill>
              <a:srgbClr val="F9343C"/>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Rectangles 36"/>
            <p:cNvSpPr/>
            <p:nvPr/>
          </p:nvSpPr>
          <p:spPr>
            <a:xfrm>
              <a:off x="223" y="624"/>
              <a:ext cx="3125"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Rectangles 37"/>
            <p:cNvSpPr/>
            <p:nvPr/>
          </p:nvSpPr>
          <p:spPr>
            <a:xfrm>
              <a:off x="0" y="624"/>
              <a:ext cx="120" cy="322"/>
            </a:xfrm>
            <a:prstGeom prst="rect">
              <a:avLst/>
            </a:prstGeom>
            <a:solidFill>
              <a:srgbClr val="4D87A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42" name="Content Placeholder 26" descr="Picture1"/>
          <p:cNvPicPr>
            <a:picLocks noChangeAspect="1"/>
          </p:cNvPicPr>
          <p:nvPr/>
        </p:nvPicPr>
        <p:blipFill>
          <a:blip r:embed="rId2"/>
          <a:stretch>
            <a:fillRect/>
          </a:stretch>
        </p:blipFill>
        <p:spPr>
          <a:xfrm>
            <a:off x="11277600" y="34290"/>
            <a:ext cx="1062355" cy="1062355"/>
          </a:xfrm>
          <a:prstGeom prst="rect">
            <a:avLst/>
          </a:prstGeom>
        </p:spPr>
      </p:pic>
      <p:pic>
        <p:nvPicPr>
          <p:cNvPr id="3" name="Content Placeholder 2" descr="image (1)"/>
          <p:cNvPicPr>
            <a:picLocks noChangeAspect="1"/>
          </p:cNvPicPr>
          <p:nvPr>
            <p:custDataLst>
              <p:tags r:id="rId3"/>
            </p:custDataLst>
          </p:nvPr>
        </p:nvPicPr>
        <p:blipFill>
          <a:blip r:embed="rId4"/>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nvSpPr>
        <p:spPr>
          <a:xfrm>
            <a:off x="2076999" y="2778975"/>
            <a:ext cx="2743200" cy="365125"/>
          </a:xfrm>
          <a:prstGeom prst="rect">
            <a:avLst/>
          </a:prstGeom>
          <a:ln>
            <a:solidFill>
              <a:srgbClr val="C65BC4">
                <a:alpha val="28000"/>
              </a:srgbClr>
            </a:solidFill>
          </a:ln>
          <a:effec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F9DFEF-FF77-40A8-AE33-538C6B6130A2}" type="slidenum">
              <a:rPr lang="en-ID" smtClean="0"/>
            </a:fld>
            <a:endParaRPr lang="en-ID"/>
          </a:p>
        </p:txBody>
      </p:sp>
      <p:pic>
        <p:nvPicPr>
          <p:cNvPr id="5" name="Picture 4" descr="A picture containing building, dome&#10;&#10;Description automatically generated"/>
          <p:cNvPicPr>
            <a:picLocks noChangeAspect="1"/>
          </p:cNvPicPr>
          <p:nvPr/>
        </p:nvPicPr>
        <p:blipFill>
          <a:blip r:embed="rId1" cstate="print">
            <a:alphaModFix amt="20000"/>
            <a:extLst>
              <a:ext uri="{28A0092B-C50C-407E-A947-70E740481C1C}">
                <a14:useLocalDpi xmlns:a14="http://schemas.microsoft.com/office/drawing/2010/main" val="0"/>
              </a:ext>
            </a:extLst>
          </a:blip>
          <a:srcRect t="11733" b="3894"/>
          <a:stretch>
            <a:fillRect/>
          </a:stretch>
        </p:blipFill>
        <p:spPr>
          <a:xfrm>
            <a:off x="-2171" y="-2104"/>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sp>
        <p:nvSpPr>
          <p:cNvPr id="6" name="Rectangle 5"/>
          <p:cNvSpPr/>
          <p:nvPr/>
        </p:nvSpPr>
        <p:spPr>
          <a:xfrm>
            <a:off x="-2171" y="-2105"/>
            <a:ext cx="12192000" cy="6858000"/>
          </a:xfrm>
          <a:prstGeom prst="rect">
            <a:avLst/>
          </a:prstGeom>
          <a:gradFill>
            <a:gsLst>
              <a:gs pos="0">
                <a:srgbClr val="020A20">
                  <a:alpha val="75000"/>
                </a:srgbClr>
              </a:gs>
              <a:gs pos="54000">
                <a:srgbClr val="012955">
                  <a:alpha val="95000"/>
                </a:srgbClr>
              </a:gs>
              <a:gs pos="100000">
                <a:srgbClr val="020A2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grpSp>
        <p:nvGrpSpPr>
          <p:cNvPr id="7" name="Group 6"/>
          <p:cNvGrpSpPr/>
          <p:nvPr/>
        </p:nvGrpSpPr>
        <p:grpSpPr>
          <a:xfrm rot="5400000" flipV="1">
            <a:off x="-73572" y="299788"/>
            <a:ext cx="2088468" cy="1421386"/>
            <a:chOff x="1847850" y="-1981200"/>
            <a:chExt cx="1550670" cy="1055370"/>
          </a:xfrm>
          <a:gradFill>
            <a:gsLst>
              <a:gs pos="0">
                <a:srgbClr val="C65BC4">
                  <a:alpha val="0"/>
                </a:srgbClr>
              </a:gs>
              <a:gs pos="87000">
                <a:srgbClr val="C65BC4">
                  <a:alpha val="54000"/>
                </a:srgbClr>
              </a:gs>
            </a:gsLst>
            <a:lin ang="10800000" scaled="1"/>
          </a:gradFill>
          <a:effectLst/>
        </p:grpSpPr>
        <p:grpSp>
          <p:nvGrpSpPr>
            <p:cNvPr id="100" name="Group 99"/>
            <p:cNvGrpSpPr/>
            <p:nvPr/>
          </p:nvGrpSpPr>
          <p:grpSpPr>
            <a:xfrm>
              <a:off x="1847850" y="-1981200"/>
              <a:ext cx="1550670" cy="95250"/>
              <a:chOff x="1847850" y="-1981200"/>
              <a:chExt cx="1550670" cy="95250"/>
            </a:xfrm>
            <a:grpFill/>
          </p:grpSpPr>
          <p:sp>
            <p:nvSpPr>
              <p:cNvPr id="163" name="Oval 162"/>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64" name="Oval 163"/>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65" name="Oval 164"/>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66" name="Oval 165"/>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67" name="Oval 166"/>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68" name="Oval 167"/>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69" name="Oval 168"/>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70" name="Oval 169"/>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71" name="Oval 170"/>
              <p:cNvSpPr/>
              <p:nvPr/>
            </p:nvSpPr>
            <p:spPr>
              <a:xfrm>
                <a:off x="301218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72" name="Oval 171"/>
              <p:cNvSpPr/>
              <p:nvPr/>
            </p:nvSpPr>
            <p:spPr>
              <a:xfrm>
                <a:off x="315772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73" name="Oval 172"/>
              <p:cNvSpPr/>
              <p:nvPr/>
            </p:nvSpPr>
            <p:spPr>
              <a:xfrm>
                <a:off x="330327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nvGrpSpPr>
            <p:cNvPr id="101" name="Group 100"/>
            <p:cNvGrpSpPr/>
            <p:nvPr/>
          </p:nvGrpSpPr>
          <p:grpSpPr>
            <a:xfrm>
              <a:off x="1847850" y="-1821180"/>
              <a:ext cx="1550670" cy="95250"/>
              <a:chOff x="1847850" y="-1981200"/>
              <a:chExt cx="1550670" cy="95250"/>
            </a:xfrm>
            <a:grpFill/>
          </p:grpSpPr>
          <p:sp>
            <p:nvSpPr>
              <p:cNvPr id="152" name="Oval 151"/>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53" name="Oval 152"/>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54" name="Oval 153"/>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55" name="Oval 154"/>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56" name="Oval 155"/>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57" name="Oval 156"/>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58" name="Oval 157"/>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59" name="Oval 158"/>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60" name="Oval 159"/>
              <p:cNvSpPr/>
              <p:nvPr/>
            </p:nvSpPr>
            <p:spPr>
              <a:xfrm>
                <a:off x="301218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61" name="Oval 160"/>
              <p:cNvSpPr/>
              <p:nvPr/>
            </p:nvSpPr>
            <p:spPr>
              <a:xfrm>
                <a:off x="315772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sp>
            <p:nvSpPr>
              <p:cNvPr id="162" name="Oval 161"/>
              <p:cNvSpPr/>
              <p:nvPr/>
            </p:nvSpPr>
            <p:spPr>
              <a:xfrm>
                <a:off x="330327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grpSp>
        <p:grpSp>
          <p:nvGrpSpPr>
            <p:cNvPr id="102" name="Group 101"/>
            <p:cNvGrpSpPr/>
            <p:nvPr/>
          </p:nvGrpSpPr>
          <p:grpSpPr>
            <a:xfrm>
              <a:off x="1847850" y="-1661160"/>
              <a:ext cx="1550670" cy="95250"/>
              <a:chOff x="1847850" y="-1981200"/>
              <a:chExt cx="1550670" cy="95250"/>
            </a:xfrm>
            <a:grpFill/>
          </p:grpSpPr>
          <p:sp>
            <p:nvSpPr>
              <p:cNvPr id="141" name="Oval 140"/>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42" name="Oval 141"/>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43" name="Oval 142"/>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44" name="Oval 143"/>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45" name="Oval 144"/>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46" name="Oval 145"/>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47" name="Oval 146"/>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48" name="Oval 147"/>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49" name="Oval 148"/>
              <p:cNvSpPr/>
              <p:nvPr/>
            </p:nvSpPr>
            <p:spPr>
              <a:xfrm>
                <a:off x="301218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50" name="Oval 149"/>
              <p:cNvSpPr/>
              <p:nvPr/>
            </p:nvSpPr>
            <p:spPr>
              <a:xfrm>
                <a:off x="315772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51" name="Oval 150"/>
              <p:cNvSpPr/>
              <p:nvPr/>
            </p:nvSpPr>
            <p:spPr>
              <a:xfrm>
                <a:off x="330327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nvGrpSpPr>
            <p:cNvPr id="103" name="Group 102"/>
            <p:cNvGrpSpPr/>
            <p:nvPr/>
          </p:nvGrpSpPr>
          <p:grpSpPr>
            <a:xfrm>
              <a:off x="1847850" y="-1501140"/>
              <a:ext cx="1405128" cy="95250"/>
              <a:chOff x="1847850" y="-1981200"/>
              <a:chExt cx="1405128" cy="95250"/>
            </a:xfrm>
            <a:grpFill/>
          </p:grpSpPr>
          <p:sp>
            <p:nvSpPr>
              <p:cNvPr id="131" name="Oval 130"/>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32" name="Oval 131"/>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33" name="Oval 132"/>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34" name="Oval 133"/>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35" name="Oval 134"/>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36" name="Oval 135"/>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37" name="Oval 136"/>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38" name="Oval 137"/>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39" name="Oval 138"/>
              <p:cNvSpPr/>
              <p:nvPr/>
            </p:nvSpPr>
            <p:spPr>
              <a:xfrm>
                <a:off x="3012187"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sp>
            <p:nvSpPr>
              <p:cNvPr id="140" name="Oval 139"/>
              <p:cNvSpPr/>
              <p:nvPr/>
            </p:nvSpPr>
            <p:spPr>
              <a:xfrm>
                <a:off x="315772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grpSp>
        <p:grpSp>
          <p:nvGrpSpPr>
            <p:cNvPr id="104" name="Group 103"/>
            <p:cNvGrpSpPr/>
            <p:nvPr/>
          </p:nvGrpSpPr>
          <p:grpSpPr>
            <a:xfrm>
              <a:off x="1847850" y="-1341120"/>
              <a:ext cx="1259587" cy="95250"/>
              <a:chOff x="1847850" y="-1981200"/>
              <a:chExt cx="1259587" cy="95250"/>
            </a:xfrm>
            <a:grpFill/>
          </p:grpSpPr>
          <p:sp>
            <p:nvSpPr>
              <p:cNvPr id="122" name="Oval 121"/>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3" name="Oval 122"/>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4" name="Oval 123"/>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5" name="Oval 124"/>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6" name="Oval 125"/>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7" name="Oval 126"/>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8" name="Oval 127"/>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9" name="Oval 128"/>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30" name="Oval 129"/>
              <p:cNvSpPr/>
              <p:nvPr/>
            </p:nvSpPr>
            <p:spPr>
              <a:xfrm>
                <a:off x="3012187"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nvGrpSpPr>
            <p:cNvPr id="105" name="Group 104"/>
            <p:cNvGrpSpPr/>
            <p:nvPr/>
          </p:nvGrpSpPr>
          <p:grpSpPr>
            <a:xfrm>
              <a:off x="1847850" y="-1181100"/>
              <a:ext cx="1114044" cy="95250"/>
              <a:chOff x="1847850" y="-1981200"/>
              <a:chExt cx="1114044" cy="95250"/>
            </a:xfrm>
            <a:grpFill/>
          </p:grpSpPr>
          <p:sp>
            <p:nvSpPr>
              <p:cNvPr id="114" name="Oval 113"/>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5" name="Oval 114"/>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6" name="Oval 115"/>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7" name="Oval 116"/>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8" name="Oval 117"/>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9" name="Oval 118"/>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0" name="Oval 119"/>
              <p:cNvSpPr/>
              <p:nvPr/>
            </p:nvSpPr>
            <p:spPr>
              <a:xfrm>
                <a:off x="2721101"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1" name="Oval 120"/>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nvGrpSpPr>
            <p:cNvPr id="106" name="Group 105"/>
            <p:cNvGrpSpPr/>
            <p:nvPr/>
          </p:nvGrpSpPr>
          <p:grpSpPr>
            <a:xfrm>
              <a:off x="1847850" y="-1021080"/>
              <a:ext cx="968502" cy="95250"/>
              <a:chOff x="1847850" y="-1981200"/>
              <a:chExt cx="968502" cy="95250"/>
            </a:xfrm>
            <a:grpFill/>
          </p:grpSpPr>
          <p:sp>
            <p:nvSpPr>
              <p:cNvPr id="107" name="Oval 106"/>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08" name="Oval 107"/>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09" name="Oval 108"/>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0" name="Oval 109"/>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1" name="Oval 110"/>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2" name="Oval 111"/>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3" name="Oval 112"/>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grpSp>
        <p:nvGrpSpPr>
          <p:cNvPr id="8" name="Group 7"/>
          <p:cNvGrpSpPr/>
          <p:nvPr/>
        </p:nvGrpSpPr>
        <p:grpSpPr>
          <a:xfrm rot="16200000" flipV="1">
            <a:off x="10260105" y="5545141"/>
            <a:ext cx="1541634" cy="1049223"/>
            <a:chOff x="1847850" y="-1981200"/>
            <a:chExt cx="1550670" cy="1055370"/>
          </a:xfrm>
          <a:gradFill>
            <a:gsLst>
              <a:gs pos="0">
                <a:srgbClr val="C65BC4">
                  <a:alpha val="0"/>
                </a:srgbClr>
              </a:gs>
              <a:gs pos="87000">
                <a:srgbClr val="C65BC4">
                  <a:alpha val="54000"/>
                </a:srgbClr>
              </a:gs>
            </a:gsLst>
            <a:lin ang="10800000" scaled="1"/>
          </a:gradFill>
          <a:effectLst/>
        </p:grpSpPr>
        <p:grpSp>
          <p:nvGrpSpPr>
            <p:cNvPr id="26" name="Group 25"/>
            <p:cNvGrpSpPr/>
            <p:nvPr/>
          </p:nvGrpSpPr>
          <p:grpSpPr>
            <a:xfrm>
              <a:off x="1847850" y="-1981200"/>
              <a:ext cx="1550670" cy="95250"/>
              <a:chOff x="1847850" y="-1981200"/>
              <a:chExt cx="1550670" cy="95250"/>
            </a:xfrm>
            <a:grpFill/>
          </p:grpSpPr>
          <p:sp>
            <p:nvSpPr>
              <p:cNvPr id="89" name="Oval 88"/>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0" name="Oval 89"/>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1" name="Oval 90"/>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2" name="Oval 91"/>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3" name="Oval 92"/>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4" name="Oval 93"/>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5" name="Oval 94"/>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6" name="Oval 95"/>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7" name="Oval 96"/>
              <p:cNvSpPr/>
              <p:nvPr/>
            </p:nvSpPr>
            <p:spPr>
              <a:xfrm>
                <a:off x="301218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8" name="Oval 97"/>
              <p:cNvSpPr/>
              <p:nvPr/>
            </p:nvSpPr>
            <p:spPr>
              <a:xfrm>
                <a:off x="315772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99" name="Oval 98"/>
              <p:cNvSpPr/>
              <p:nvPr/>
            </p:nvSpPr>
            <p:spPr>
              <a:xfrm>
                <a:off x="330327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nvGrpSpPr>
            <p:cNvPr id="27" name="Group 26"/>
            <p:cNvGrpSpPr/>
            <p:nvPr/>
          </p:nvGrpSpPr>
          <p:grpSpPr>
            <a:xfrm>
              <a:off x="1847850" y="-1821180"/>
              <a:ext cx="1550670" cy="95250"/>
              <a:chOff x="1847850" y="-1981200"/>
              <a:chExt cx="1550670" cy="95250"/>
            </a:xfrm>
            <a:grpFill/>
          </p:grpSpPr>
          <p:sp>
            <p:nvSpPr>
              <p:cNvPr id="78" name="Oval 77"/>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79" name="Oval 78"/>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80" name="Oval 79"/>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81" name="Oval 80"/>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82" name="Oval 81"/>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83" name="Oval 82"/>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84" name="Oval 83"/>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85" name="Oval 84"/>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86" name="Oval 85"/>
              <p:cNvSpPr/>
              <p:nvPr/>
            </p:nvSpPr>
            <p:spPr>
              <a:xfrm>
                <a:off x="301218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87" name="Oval 86"/>
              <p:cNvSpPr/>
              <p:nvPr/>
            </p:nvSpPr>
            <p:spPr>
              <a:xfrm>
                <a:off x="315772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sp>
            <p:nvSpPr>
              <p:cNvPr id="88" name="Oval 87"/>
              <p:cNvSpPr/>
              <p:nvPr/>
            </p:nvSpPr>
            <p:spPr>
              <a:xfrm>
                <a:off x="330327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grpSp>
        <p:grpSp>
          <p:nvGrpSpPr>
            <p:cNvPr id="28" name="Group 27"/>
            <p:cNvGrpSpPr/>
            <p:nvPr/>
          </p:nvGrpSpPr>
          <p:grpSpPr>
            <a:xfrm>
              <a:off x="1847850" y="-1661160"/>
              <a:ext cx="1550670" cy="95250"/>
              <a:chOff x="1847850" y="-1981200"/>
              <a:chExt cx="1550670" cy="95250"/>
            </a:xfrm>
            <a:grpFill/>
          </p:grpSpPr>
          <p:sp>
            <p:nvSpPr>
              <p:cNvPr id="67" name="Oval 66"/>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68" name="Oval 67"/>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69" name="Oval 68"/>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70" name="Oval 69"/>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71" name="Oval 70"/>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72" name="Oval 71"/>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73" name="Oval 72"/>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74" name="Oval 73"/>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75" name="Oval 74"/>
              <p:cNvSpPr/>
              <p:nvPr/>
            </p:nvSpPr>
            <p:spPr>
              <a:xfrm>
                <a:off x="301218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76" name="Oval 75"/>
              <p:cNvSpPr/>
              <p:nvPr/>
            </p:nvSpPr>
            <p:spPr>
              <a:xfrm>
                <a:off x="315772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77" name="Oval 76"/>
              <p:cNvSpPr/>
              <p:nvPr/>
            </p:nvSpPr>
            <p:spPr>
              <a:xfrm>
                <a:off x="330327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nvGrpSpPr>
            <p:cNvPr id="29" name="Group 28"/>
            <p:cNvGrpSpPr/>
            <p:nvPr/>
          </p:nvGrpSpPr>
          <p:grpSpPr>
            <a:xfrm>
              <a:off x="1847850" y="-1501140"/>
              <a:ext cx="1405128" cy="95250"/>
              <a:chOff x="1847850" y="-1981200"/>
              <a:chExt cx="1405128" cy="95250"/>
            </a:xfrm>
            <a:grpFill/>
          </p:grpSpPr>
          <p:sp>
            <p:nvSpPr>
              <p:cNvPr id="57" name="Oval 56"/>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58" name="Oval 57"/>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59" name="Oval 58"/>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60" name="Oval 59"/>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61" name="Oval 60"/>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62" name="Oval 61"/>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63" name="Oval 62"/>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64" name="Oval 63"/>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65" name="Oval 64"/>
              <p:cNvSpPr/>
              <p:nvPr/>
            </p:nvSpPr>
            <p:spPr>
              <a:xfrm>
                <a:off x="3012187"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sp>
            <p:nvSpPr>
              <p:cNvPr id="66" name="Oval 65"/>
              <p:cNvSpPr/>
              <p:nvPr/>
            </p:nvSpPr>
            <p:spPr>
              <a:xfrm>
                <a:off x="315772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grpSp>
        <p:grpSp>
          <p:nvGrpSpPr>
            <p:cNvPr id="30" name="Group 29"/>
            <p:cNvGrpSpPr/>
            <p:nvPr/>
          </p:nvGrpSpPr>
          <p:grpSpPr>
            <a:xfrm>
              <a:off x="1847850" y="-1341120"/>
              <a:ext cx="1259587" cy="95250"/>
              <a:chOff x="1847850" y="-1981200"/>
              <a:chExt cx="1259587" cy="95250"/>
            </a:xfrm>
            <a:grpFill/>
          </p:grpSpPr>
          <p:sp>
            <p:nvSpPr>
              <p:cNvPr id="48" name="Oval 47"/>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9" name="Oval 48"/>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50" name="Oval 49"/>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51" name="Oval 50"/>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52" name="Oval 51"/>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53" name="Oval 52"/>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54" name="Oval 53"/>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55" name="Oval 54"/>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56" name="Oval 55"/>
              <p:cNvSpPr/>
              <p:nvPr/>
            </p:nvSpPr>
            <p:spPr>
              <a:xfrm>
                <a:off x="3012187"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nvGrpSpPr>
            <p:cNvPr id="31" name="Group 30"/>
            <p:cNvGrpSpPr/>
            <p:nvPr/>
          </p:nvGrpSpPr>
          <p:grpSpPr>
            <a:xfrm>
              <a:off x="1847850" y="-1181100"/>
              <a:ext cx="1114044" cy="95250"/>
              <a:chOff x="1847850" y="-1981200"/>
              <a:chExt cx="1114044" cy="95250"/>
            </a:xfrm>
            <a:grpFill/>
          </p:grpSpPr>
          <p:sp>
            <p:nvSpPr>
              <p:cNvPr id="40" name="Oval 39"/>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1" name="Oval 40"/>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2" name="Oval 41"/>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3" name="Oval 42"/>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4" name="Oval 43"/>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5" name="Oval 44"/>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6" name="Oval 45"/>
              <p:cNvSpPr/>
              <p:nvPr/>
            </p:nvSpPr>
            <p:spPr>
              <a:xfrm>
                <a:off x="2721101"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47" name="Oval 46"/>
              <p:cNvSpPr/>
              <p:nvPr/>
            </p:nvSpPr>
            <p:spPr>
              <a:xfrm>
                <a:off x="286664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nvGrpSpPr>
            <p:cNvPr id="32" name="Group 31"/>
            <p:cNvGrpSpPr/>
            <p:nvPr/>
          </p:nvGrpSpPr>
          <p:grpSpPr>
            <a:xfrm>
              <a:off x="1847850" y="-1021080"/>
              <a:ext cx="968502" cy="95250"/>
              <a:chOff x="1847850" y="-1981200"/>
              <a:chExt cx="968502" cy="95250"/>
            </a:xfrm>
            <a:grpFill/>
          </p:grpSpPr>
          <p:sp>
            <p:nvSpPr>
              <p:cNvPr id="33" name="Oval 32"/>
              <p:cNvSpPr/>
              <p:nvPr/>
            </p:nvSpPr>
            <p:spPr>
              <a:xfrm>
                <a:off x="184785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34" name="Oval 33"/>
              <p:cNvSpPr/>
              <p:nvPr/>
            </p:nvSpPr>
            <p:spPr>
              <a:xfrm>
                <a:off x="199339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35" name="Oval 34"/>
              <p:cNvSpPr/>
              <p:nvPr/>
            </p:nvSpPr>
            <p:spPr>
              <a:xfrm>
                <a:off x="2138934"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36" name="Oval 35"/>
              <p:cNvSpPr/>
              <p:nvPr/>
            </p:nvSpPr>
            <p:spPr>
              <a:xfrm>
                <a:off x="2284476"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37" name="Oval 36"/>
              <p:cNvSpPr/>
              <p:nvPr/>
            </p:nvSpPr>
            <p:spPr>
              <a:xfrm>
                <a:off x="2430018"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38" name="Oval 37"/>
              <p:cNvSpPr/>
              <p:nvPr/>
            </p:nvSpPr>
            <p:spPr>
              <a:xfrm>
                <a:off x="2575560"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39" name="Oval 38"/>
              <p:cNvSpPr/>
              <p:nvPr/>
            </p:nvSpPr>
            <p:spPr>
              <a:xfrm>
                <a:off x="2721102" y="-1981200"/>
                <a:ext cx="95250" cy="95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grpSp>
      <p:sp>
        <p:nvSpPr>
          <p:cNvPr id="9" name="Rectangle 8"/>
          <p:cNvSpPr/>
          <p:nvPr/>
        </p:nvSpPr>
        <p:spPr>
          <a:xfrm rot="10800000" flipV="1">
            <a:off x="-2171" y="1974929"/>
            <a:ext cx="12192000" cy="2192481"/>
          </a:xfrm>
          <a:prstGeom prst="rect">
            <a:avLst/>
          </a:prstGeom>
          <a:gradFill>
            <a:gsLst>
              <a:gs pos="0">
                <a:srgbClr val="020A20">
                  <a:alpha val="50000"/>
                </a:srgbClr>
              </a:gs>
              <a:gs pos="100000">
                <a:srgbClr val="020A20">
                  <a:alpha val="5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sp>
        <p:nvSpPr>
          <p:cNvPr id="10" name="Rectangle 9"/>
          <p:cNvSpPr/>
          <p:nvPr/>
        </p:nvSpPr>
        <p:spPr>
          <a:xfrm>
            <a:off x="-2171" y="3966260"/>
            <a:ext cx="12191999" cy="651600"/>
          </a:xfrm>
          <a:prstGeom prst="rect">
            <a:avLst/>
          </a:prstGeom>
          <a:gradFill flip="none" rotWithShape="1">
            <a:gsLst>
              <a:gs pos="0">
                <a:srgbClr val="C65BC4">
                  <a:alpha val="42000"/>
                </a:srgbClr>
              </a:gs>
              <a:gs pos="88000">
                <a:srgbClr val="012955">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1" name="Rectangle 10"/>
          <p:cNvSpPr/>
          <p:nvPr/>
        </p:nvSpPr>
        <p:spPr>
          <a:xfrm>
            <a:off x="-38683" y="4407648"/>
            <a:ext cx="12191999" cy="651600"/>
          </a:xfrm>
          <a:prstGeom prst="rect">
            <a:avLst/>
          </a:prstGeom>
          <a:gradFill flip="none" rotWithShape="1">
            <a:gsLst>
              <a:gs pos="0">
                <a:srgbClr val="C65BC4">
                  <a:alpha val="42000"/>
                </a:srgbClr>
              </a:gs>
              <a:gs pos="88000">
                <a:srgbClr val="012955">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2" name="Rectangle 11"/>
          <p:cNvSpPr/>
          <p:nvPr/>
        </p:nvSpPr>
        <p:spPr>
          <a:xfrm>
            <a:off x="-2170" y="4933072"/>
            <a:ext cx="12191999" cy="651600"/>
          </a:xfrm>
          <a:prstGeom prst="rect">
            <a:avLst/>
          </a:prstGeom>
          <a:gradFill flip="none" rotWithShape="1">
            <a:gsLst>
              <a:gs pos="0">
                <a:srgbClr val="C65BC4">
                  <a:alpha val="42000"/>
                </a:srgbClr>
              </a:gs>
              <a:gs pos="88000">
                <a:srgbClr val="012955">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cxnSp>
        <p:nvCxnSpPr>
          <p:cNvPr id="13" name="Straight Connector 12"/>
          <p:cNvCxnSpPr/>
          <p:nvPr/>
        </p:nvCxnSpPr>
        <p:spPr>
          <a:xfrm>
            <a:off x="-2171" y="5184186"/>
            <a:ext cx="4942390" cy="0"/>
          </a:xfrm>
          <a:prstGeom prst="line">
            <a:avLst/>
          </a:prstGeom>
          <a:ln w="12700">
            <a:gradFill>
              <a:gsLst>
                <a:gs pos="0">
                  <a:srgbClr val="C65BC4"/>
                </a:gs>
                <a:gs pos="100000">
                  <a:srgbClr val="C65BC4">
                    <a:alpha val="0"/>
                  </a:srgbClr>
                </a:gs>
              </a:gsLst>
              <a:lin ang="0" scaled="0"/>
            </a:gradFill>
          </a:ln>
          <a:effectLst>
            <a:softEdge rad="0"/>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601" y="4608687"/>
            <a:ext cx="4942390" cy="0"/>
          </a:xfrm>
          <a:prstGeom prst="line">
            <a:avLst/>
          </a:prstGeom>
          <a:ln w="12700">
            <a:gradFill>
              <a:gsLst>
                <a:gs pos="0">
                  <a:srgbClr val="C65BC4"/>
                </a:gs>
                <a:gs pos="100000">
                  <a:srgbClr val="C65BC4">
                    <a:alpha val="0"/>
                  </a:srgbClr>
                </a:gs>
              </a:gsLst>
              <a:lin ang="0" scaled="0"/>
            </a:gradFill>
          </a:ln>
          <a:effectLst>
            <a:softEdge rad="0"/>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601" y="4096069"/>
            <a:ext cx="4942390" cy="0"/>
          </a:xfrm>
          <a:prstGeom prst="line">
            <a:avLst/>
          </a:prstGeom>
          <a:ln w="12700">
            <a:gradFill>
              <a:gsLst>
                <a:gs pos="0">
                  <a:srgbClr val="C65BC4"/>
                </a:gs>
                <a:gs pos="100000">
                  <a:srgbClr val="C65BC4">
                    <a:alpha val="0"/>
                  </a:srgbClr>
                </a:gs>
              </a:gsLst>
              <a:lin ang="0" scaled="0"/>
            </a:gradFill>
          </a:ln>
          <a:effectLst>
            <a:softEdge rad="0"/>
          </a:effectLst>
        </p:spPr>
        <p:style>
          <a:lnRef idx="1">
            <a:schemeClr val="accent1"/>
          </a:lnRef>
          <a:fillRef idx="0">
            <a:schemeClr val="accent1"/>
          </a:fillRef>
          <a:effectRef idx="0">
            <a:schemeClr val="accent1"/>
          </a:effectRef>
          <a:fontRef idx="minor">
            <a:schemeClr val="tx1"/>
          </a:fontRef>
        </p:style>
      </p:cxnSp>
      <p:sp>
        <p:nvSpPr>
          <p:cNvPr id="16" name="Oval 15"/>
          <p:cNvSpPr/>
          <p:nvPr/>
        </p:nvSpPr>
        <p:spPr>
          <a:xfrm flipV="1">
            <a:off x="-141270" y="3533653"/>
            <a:ext cx="12191999" cy="586387"/>
          </a:xfrm>
          <a:prstGeom prst="ellipse">
            <a:avLst/>
          </a:prstGeom>
          <a:gradFill>
            <a:gsLst>
              <a:gs pos="48700">
                <a:srgbClr val="4668C7">
                  <a:alpha val="50000"/>
                </a:srgbClr>
              </a:gs>
              <a:gs pos="100000">
                <a:srgbClr val="4668C7">
                  <a:alpha val="0"/>
                </a:srgbClr>
              </a:gs>
              <a:gs pos="0">
                <a:srgbClr val="4668C7">
                  <a:alpha val="0"/>
                </a:srgbClr>
              </a:gs>
            </a:gsLst>
            <a:lin ang="10800000" scaled="1"/>
          </a:gradFill>
          <a:ln>
            <a:noFill/>
          </a:ln>
          <a:effectLst>
            <a:outerShdw blurRad="63500" sx="103000" sy="103000" algn="ctr" rotWithShape="0">
              <a:srgbClr val="4668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7" name="Oval 16"/>
          <p:cNvSpPr/>
          <p:nvPr/>
        </p:nvSpPr>
        <p:spPr>
          <a:xfrm>
            <a:off x="720831" y="5619176"/>
            <a:ext cx="716632" cy="716632"/>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8" name="Oval 17"/>
          <p:cNvSpPr/>
          <p:nvPr/>
        </p:nvSpPr>
        <p:spPr>
          <a:xfrm>
            <a:off x="1482028" y="5411991"/>
            <a:ext cx="429140" cy="42914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19" name="Oval 18"/>
          <p:cNvSpPr/>
          <p:nvPr/>
        </p:nvSpPr>
        <p:spPr>
          <a:xfrm>
            <a:off x="10472845" y="425721"/>
            <a:ext cx="716632" cy="716632"/>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20" name="Oval 19"/>
          <p:cNvSpPr/>
          <p:nvPr/>
        </p:nvSpPr>
        <p:spPr>
          <a:xfrm>
            <a:off x="11234042" y="218536"/>
            <a:ext cx="429140" cy="42914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21" name="TextBox 199"/>
          <p:cNvSpPr txBox="1"/>
          <p:nvPr/>
        </p:nvSpPr>
        <p:spPr>
          <a:xfrm>
            <a:off x="1342824" y="2634162"/>
            <a:ext cx="9608950" cy="598607"/>
          </a:xfrm>
          <a:prstGeom prst="rect">
            <a:avLst/>
          </a:prstGeom>
          <a:noFill/>
        </p:spPr>
        <p:txBody>
          <a:bodyPr wrap="square" l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0" spc="600" dirty="0">
                <a:solidFill>
                  <a:schemeClr val="bg1"/>
                </a:solidFill>
                <a:effectLst>
                  <a:outerShdw blurRad="63500" sx="102000" sy="102000" algn="ctr" rotWithShape="0">
                    <a:srgbClr val="4668C7"/>
                  </a:outerShdw>
                </a:effectLst>
                <a:latin typeface="Segoe UI" panose="020B0502040204020203" pitchFamily="34" charset="0"/>
                <a:cs typeface="Segoe UI" panose="020B0502040204020203" pitchFamily="34" charset="0"/>
              </a:rPr>
              <a:t>T</a:t>
            </a:r>
            <a:r>
              <a:rPr lang="en-ID" sz="8000" spc="600" dirty="0">
                <a:solidFill>
                  <a:schemeClr val="bg1"/>
                </a:solidFill>
                <a:effectLst>
                  <a:outerShdw blurRad="63500" sx="102000" sy="102000" algn="ctr" rotWithShape="0">
                    <a:srgbClr val="4668C7"/>
                  </a:outerShdw>
                </a:effectLst>
                <a:latin typeface="Segoe UI" panose="020B0502040204020203" pitchFamily="34" charset="0"/>
                <a:cs typeface="Segoe UI" panose="020B0502040204020203" pitchFamily="34" charset="0"/>
              </a:rPr>
              <a:t>HANK YOU</a:t>
            </a:r>
            <a:endParaRPr lang="en-ID" sz="8000" spc="600" dirty="0">
              <a:solidFill>
                <a:schemeClr val="bg1"/>
              </a:solidFill>
              <a:effectLst>
                <a:outerShdw blurRad="63500" sx="102000" sy="102000" algn="ctr" rotWithShape="0">
                  <a:srgbClr val="4668C7"/>
                </a:outerShdw>
              </a:effectLst>
              <a:latin typeface="Segoe UI" panose="020B0502040204020203" pitchFamily="34" charset="0"/>
              <a:cs typeface="Segoe UI" panose="020B0502040204020203" pitchFamily="34" charset="0"/>
            </a:endParaRPr>
          </a:p>
        </p:txBody>
      </p:sp>
      <p:cxnSp>
        <p:nvCxnSpPr>
          <p:cNvPr id="22" name="Straight Connector 21"/>
          <p:cNvCxnSpPr/>
          <p:nvPr/>
        </p:nvCxnSpPr>
        <p:spPr>
          <a:xfrm>
            <a:off x="1133626" y="6035141"/>
            <a:ext cx="1555083" cy="0"/>
          </a:xfrm>
          <a:prstGeom prst="line">
            <a:avLst/>
          </a:prstGeom>
          <a:ln w="12700">
            <a:gradFill>
              <a:gsLst>
                <a:gs pos="0">
                  <a:srgbClr val="C65BC4"/>
                </a:gs>
                <a:gs pos="100000">
                  <a:srgbClr val="C65BC4">
                    <a:alpha val="0"/>
                  </a:srgbClr>
                </a:gs>
              </a:gsLst>
              <a:lin ang="0" scaled="0"/>
            </a:gradFill>
          </a:ln>
          <a:effectLst>
            <a:softEdge rad="0"/>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410630" y="784037"/>
            <a:ext cx="1555083" cy="0"/>
          </a:xfrm>
          <a:prstGeom prst="line">
            <a:avLst/>
          </a:prstGeom>
          <a:ln w="12700">
            <a:gradFill>
              <a:gsLst>
                <a:gs pos="0">
                  <a:srgbClr val="C65BC4"/>
                </a:gs>
                <a:gs pos="100000">
                  <a:srgbClr val="C65BC4">
                    <a:alpha val="0"/>
                  </a:srgbClr>
                </a:gs>
              </a:gsLst>
              <a:lin ang="0" scaled="0"/>
            </a:gradFill>
          </a:ln>
          <a:effectLst>
            <a:softEdge rad="0"/>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938082" y="946334"/>
            <a:ext cx="1555083" cy="0"/>
          </a:xfrm>
          <a:prstGeom prst="line">
            <a:avLst/>
          </a:prstGeom>
          <a:ln w="12700">
            <a:gradFill>
              <a:gsLst>
                <a:gs pos="0">
                  <a:srgbClr val="C65BC4"/>
                </a:gs>
                <a:gs pos="100000">
                  <a:srgbClr val="C65BC4">
                    <a:alpha val="0"/>
                  </a:srgbClr>
                </a:gs>
              </a:gsLst>
              <a:lin ang="0" scaled="0"/>
            </a:gradFill>
          </a:ln>
          <a:effectLst>
            <a:softEdge rad="0"/>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772495" y="5930783"/>
            <a:ext cx="1555083" cy="0"/>
          </a:xfrm>
          <a:prstGeom prst="line">
            <a:avLst/>
          </a:prstGeom>
          <a:ln w="12700">
            <a:gradFill>
              <a:gsLst>
                <a:gs pos="0">
                  <a:srgbClr val="C65BC4"/>
                </a:gs>
                <a:gs pos="100000">
                  <a:srgbClr val="C65BC4">
                    <a:alpha val="0"/>
                  </a:srgbClr>
                </a:gs>
              </a:gsLst>
              <a:lin ang="0" scaled="0"/>
            </a:gradFill>
          </a:ln>
          <a:effectLst>
            <a:softEdge rad="0"/>
          </a:effectLst>
        </p:spPr>
        <p:style>
          <a:lnRef idx="1">
            <a:schemeClr val="accent1"/>
          </a:lnRef>
          <a:fillRef idx="0">
            <a:schemeClr val="accent1"/>
          </a:fillRef>
          <a:effectRef idx="0">
            <a:schemeClr val="accent1"/>
          </a:effectRef>
          <a:fontRef idx="minor">
            <a:schemeClr val="tx1"/>
          </a:fontRef>
        </p:style>
      </p:cxnSp>
      <p:pic>
        <p:nvPicPr>
          <p:cNvPr id="2" name="Content Placeholder 2" descr="image (1)"/>
          <p:cNvPicPr>
            <a:picLocks noChangeAspect="1"/>
          </p:cNvPicPr>
          <p:nvPr>
            <p:custDataLst>
              <p:tags r:id="rId2"/>
            </p:custDataLst>
          </p:nvPr>
        </p:nvPicPr>
        <p:blipFill>
          <a:blip r:embed="rId3"/>
          <a:srcRect b="26416"/>
          <a:stretch>
            <a:fillRect/>
          </a:stretch>
        </p:blipFill>
        <p:spPr>
          <a:xfrm>
            <a:off x="10809605" y="6321425"/>
            <a:ext cx="1312545" cy="44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62645</Words>
  <Application>WPS Presentation</Application>
  <PresentationFormat>Widescreen</PresentationFormat>
  <Paragraphs>3287</Paragraphs>
  <Slides>90</Slides>
  <Notes>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90</vt:i4>
      </vt:variant>
    </vt:vector>
  </HeadingPairs>
  <TitlesOfParts>
    <vt:vector size="111" baseType="lpstr">
      <vt:lpstr>Arial</vt:lpstr>
      <vt:lpstr>SimSun</vt:lpstr>
      <vt:lpstr>Wingdings</vt:lpstr>
      <vt:lpstr>Times New Roman</vt:lpstr>
      <vt:lpstr>Arial Black</vt:lpstr>
      <vt:lpstr>Microsoft YaHei UI</vt:lpstr>
      <vt:lpstr>Webdings</vt:lpstr>
      <vt:lpstr>Trebuchet MS</vt:lpstr>
      <vt:lpstr>Montserrat</vt:lpstr>
      <vt:lpstr>Open Sans</vt:lpstr>
      <vt:lpstr>Segoe Print</vt:lpstr>
      <vt:lpstr>Wingdings</vt:lpstr>
      <vt:lpstr>Calibri</vt:lpstr>
      <vt:lpstr>Calibri</vt:lpstr>
      <vt:lpstr>Microsoft YaHei</vt:lpstr>
      <vt:lpstr>Arial Unicode MS</vt:lpstr>
      <vt:lpstr>Calibri Light</vt:lpstr>
      <vt:lpstr>Segoe UI</vt:lpstr>
      <vt:lpstr>__fkGroteskNeue_598ab8</vt:lpstr>
      <vt:lpstr>var(--font-berkeley-mono)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siva.teja</cp:lastModifiedBy>
  <cp:revision>1581</cp:revision>
  <dcterms:created xsi:type="dcterms:W3CDTF">2024-05-27T16:48:00Z</dcterms:created>
  <dcterms:modified xsi:type="dcterms:W3CDTF">2024-09-04T10:23:36Z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8711158A62D0410895FCFE8B000055A2_11</vt:lpwstr>
  </property>
  <property fmtid="{D5CDD505-2E9C-101B-9397-08002B2CF9AE}" pid="3" name="KSOProductBuildVer">
    <vt:lpwstr>1033-12.2.0.17562</vt:lpwstr>
  </property>
</Properties>
</file>